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82"/>
  </p:notesMasterIdLst>
  <p:handoutMasterIdLst>
    <p:handoutMasterId r:id="rId83"/>
  </p:handoutMasterIdLst>
  <p:sldIdLst>
    <p:sldId id="297" r:id="rId2"/>
    <p:sldId id="1450" r:id="rId3"/>
    <p:sldId id="1445" r:id="rId4"/>
    <p:sldId id="1447" r:id="rId5"/>
    <p:sldId id="1448" r:id="rId6"/>
    <p:sldId id="1451" r:id="rId7"/>
    <p:sldId id="1452" r:id="rId8"/>
    <p:sldId id="1449" r:id="rId9"/>
    <p:sldId id="1382" r:id="rId10"/>
    <p:sldId id="1383" r:id="rId11"/>
    <p:sldId id="1384" r:id="rId12"/>
    <p:sldId id="1385" r:id="rId13"/>
    <p:sldId id="1386" r:id="rId14"/>
    <p:sldId id="1387" r:id="rId15"/>
    <p:sldId id="760" r:id="rId16"/>
    <p:sldId id="761" r:id="rId17"/>
    <p:sldId id="1388" r:id="rId18"/>
    <p:sldId id="1453" r:id="rId19"/>
    <p:sldId id="1389" r:id="rId20"/>
    <p:sldId id="1390" r:id="rId21"/>
    <p:sldId id="1454" r:id="rId22"/>
    <p:sldId id="1425" r:id="rId23"/>
    <p:sldId id="1426" r:id="rId24"/>
    <p:sldId id="1427" r:id="rId25"/>
    <p:sldId id="1428" r:id="rId26"/>
    <p:sldId id="1429" r:id="rId27"/>
    <p:sldId id="1430" r:id="rId28"/>
    <p:sldId id="1432" r:id="rId29"/>
    <p:sldId id="1431" r:id="rId30"/>
    <p:sldId id="1433" r:id="rId31"/>
    <p:sldId id="1391" r:id="rId32"/>
    <p:sldId id="1439" r:id="rId33"/>
    <p:sldId id="1440" r:id="rId34"/>
    <p:sldId id="1441" r:id="rId35"/>
    <p:sldId id="1443" r:id="rId36"/>
    <p:sldId id="1444" r:id="rId37"/>
    <p:sldId id="1442" r:id="rId38"/>
    <p:sldId id="1434" r:id="rId39"/>
    <p:sldId id="1435" r:id="rId40"/>
    <p:sldId id="1436" r:id="rId41"/>
    <p:sldId id="1437" r:id="rId42"/>
    <p:sldId id="1438" r:id="rId43"/>
    <p:sldId id="1446" r:id="rId44"/>
    <p:sldId id="1392" r:id="rId45"/>
    <p:sldId id="1393" r:id="rId46"/>
    <p:sldId id="1394" r:id="rId47"/>
    <p:sldId id="1395" r:id="rId48"/>
    <p:sldId id="1396" r:id="rId49"/>
    <p:sldId id="1455" r:id="rId50"/>
    <p:sldId id="1397" r:id="rId51"/>
    <p:sldId id="1398" r:id="rId52"/>
    <p:sldId id="1399" r:id="rId53"/>
    <p:sldId id="1400" r:id="rId54"/>
    <p:sldId id="1402" r:id="rId55"/>
    <p:sldId id="1401" r:id="rId56"/>
    <p:sldId id="1403" r:id="rId57"/>
    <p:sldId id="1405" r:id="rId58"/>
    <p:sldId id="1406" r:id="rId59"/>
    <p:sldId id="1404" r:id="rId60"/>
    <p:sldId id="1407" r:id="rId61"/>
    <p:sldId id="1408" r:id="rId62"/>
    <p:sldId id="1409" r:id="rId63"/>
    <p:sldId id="1410" r:id="rId64"/>
    <p:sldId id="1411" r:id="rId65"/>
    <p:sldId id="1412" r:id="rId66"/>
    <p:sldId id="1413" r:id="rId67"/>
    <p:sldId id="1414" r:id="rId68"/>
    <p:sldId id="1415" r:id="rId69"/>
    <p:sldId id="1416" r:id="rId70"/>
    <p:sldId id="1417" r:id="rId71"/>
    <p:sldId id="1418" r:id="rId72"/>
    <p:sldId id="1419" r:id="rId73"/>
    <p:sldId id="1420" r:id="rId74"/>
    <p:sldId id="1421" r:id="rId75"/>
    <p:sldId id="1422" r:id="rId76"/>
    <p:sldId id="1423" r:id="rId77"/>
    <p:sldId id="1424" r:id="rId78"/>
    <p:sldId id="1381" r:id="rId79"/>
    <p:sldId id="1293" r:id="rId80"/>
    <p:sldId id="1149" r:id="rId81"/>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2D050"/>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p:restoredTop sz="90259"/>
  </p:normalViewPr>
  <p:slideViewPr>
    <p:cSldViewPr>
      <p:cViewPr varScale="1">
        <p:scale>
          <a:sx n="122" d="100"/>
          <a:sy n="122" d="100"/>
        </p:scale>
        <p:origin x="1456" y="192"/>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11/05/2023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15.065"/>
    </inkml:context>
    <inkml:brush xml:id="br0">
      <inkml:brushProperty name="width" value="0.05" units="cm"/>
      <inkml:brushProperty name="height" value="0.05" units="cm"/>
      <inkml:brushProperty name="color" value="#CC0066"/>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7:02.867"/>
    </inkml:context>
    <inkml:brush xml:id="br0">
      <inkml:brushProperty name="width" value="0.05" units="cm"/>
      <inkml:brushProperty name="height" value="0.05" units="cm"/>
      <inkml:brushProperty name="color" value="#2C7BED"/>
    </inkml:brush>
  </inkml:definitions>
  <inkml:trace contextRef="#ctx0" brushRef="#br0">0 1 24575,'12'0'0,"1"4"0,-2 0 0,2 2 0,-2 2 0,1 0 0,0 1 0,-1-1 0,-1-1 0,-2-1 0,1 0 0,1 1 0,1 1 0,0 0 0,-1 1 0,-2-3 0,-3-1 0,-1-2 0,-2 1 0,1 1 0,-2-1 0,0-1 0,3 1 0,0-1 0,3 1 0,0 2 0,1 0 0,-1 1 0,3 1 0,0 0 0,1 0 0,0 1 0,1 0 0,-1 1 0,-1-1 0,-2-2 0,0 1 0,1 1 0,-1-1 0,1 0 0,-2 0 0,-1-1 0,-1-1 0,-1-1 0,-2-1 0,-1 0 0,1 1 0,0 0 0,0 0 0,1-1 0,0 0 0,-1 0 0,0 0 0,0 2 0,0-1 0,0 2 0,0-1 0,0 0 0,0-1 0,0 1 0,0 0 0,0 2 0,0 1 0,1 1 0,-1 0 0,0-2 0,-1-2 0,-1-1 0,0-1 0,0 1 0,2-2 0,0 1 0,0 0 0,-1 2 0,-1 0 0,0 1 0,0 1 0,1 1 0,1 1 0,0-2 0,0 0 0,-2-2 0,0-3 0,0-1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7:06.608"/>
    </inkml:context>
    <inkml:brush xml:id="br0">
      <inkml:brushProperty name="width" value="0.05" units="cm"/>
      <inkml:brushProperty name="height" value="0.05" units="cm"/>
      <inkml:brushProperty name="color" value="#2C7BED"/>
    </inkml:brush>
  </inkml:definitions>
  <inkml:trace contextRef="#ctx0" brushRef="#br0">46 37 24575,'0'24'0,"0"-1"0,0-3 0,0-3 0,2-2 0,0-2 0,0 0 0,0-3 0,-2-3 0,0-2 0,1 0 0,1-1 0,0 0 0,-1-1 0,0 0 0,-1 2 0,0 2 0,0 3 0,2 2 0,0 1 0,0 2 0,1-4 0,-1-2 0,0-2 0,-1-2 0,1 2 0,0 0 0,0 0 0,0-1 0,-1-2 0,1 0 0,-1 1 0,1 1 0,0 0 0,0 0 0,1-2 0,-2-2 0,-1-5 0,0-5 0,0-3 0,0-5 0,0-2 0,-2 0 0,0-1 0,-2 4 0,1 1 0,1 3 0,0 2 0,0-1 0,0-2 0,0 0 0,1 1 0,-1 2 0,0 3 0,0 1 0,-2-3 0,1-2 0,-1-3 0,-2-3 0,0 1 0,1 1 0,-2 1 0,2 2 0,-1-1 0,1 1 0,-2 0 0,2 1 0,2 4 0,1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7:08.165"/>
    </inkml:context>
    <inkml:brush xml:id="br0">
      <inkml:brushProperty name="width" value="0.05" units="cm"/>
      <inkml:brushProperty name="height" value="0.05" units="cm"/>
      <inkml:brushProperty name="color" value="#2C7BED"/>
    </inkml:brush>
  </inkml:definitions>
  <inkml:trace contextRef="#ctx0" brushRef="#br0">1 1 24575,'5'3'0,"0"-1"0,3 0 0,1-2 0,0 0 0,0 0 0,1 0 0,1 0 0,-2 0 0,-3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1.193"/>
    </inkml:context>
    <inkml:brush xml:id="br0">
      <inkml:brushProperty name="height" value="0.053" units="cm"/>
      <inkml:brushProperty name="color" value="#FF0000"/>
    </inkml:brush>
  </inkml:definitions>
  <inkml:trace contextRef="#ctx0" brushRef="#br0">10785 2979 7957,'11'-16'-33,"-4"-4"1,0 3 0,2-1 341,0 1 0,2 4 0,-1-2 0,1 4 0,0 1 0,-1 2 0,1 1 0,-1 0-203,1 1 0,-5-4 0,-2 3-150,-3-2 0,-2 2 0,-3 1 0,-3 0-120,-3 0 1,-5-1 0,-4-4-1,-4 1 178,-6-1 1,-3-1-1,-3-1 1,-5-1 124,-5 1 0,-4 1 1,-5 0-75,-3-2 0,26 8 0,0 0 0,-3-1 0,0 0 0,1 1 0,0 0-50,1 1 0,-1 0 1,-1-1-1,1 1 1,-2 0-1,0-1 1,-1 1-1,1 0-18,-1-1 1,0 1 0,-2 1 0,0 1 0,3-1-1,-1 1 13,0-1 1,-1 0-1,-2-1 1,-1 0-1,0 0 1,0 1-1,-1-1 1,0 1 9,0 1 1,0-1 0,2 1 0,0-1 0,-1-1 0,0-1-120,1 1 0,-1 0 1,-3-2-1,1 0 1,1 0-1,0-1 105,2 2 0,-1-1 1,1 1-1,0 1 1,1-1-1,-1 1 5,0 0 1,0-1 0,-2 1 0,1 0 0,1-1 0,0 1 0,0 0 0,1-1 8,0 1 1,0 0 0,-1-1 0,0 1 0,0 0 0,-1 0 0,0 0 0,1 0-4,-1 1 1,1 1-1,-1 0 1,0 1-1,2 2 1,-2 0-25,0 0 0,-1 0 0,0 0 0,0 0 0,0 0 0,-2 0 0,0 1 0,0-1-29,0 2 0,0 0 1,-2 1-1,0 0 1,0 2-1,0 1-22,0-1 0,-1 0 0,0 0 0,0 1 0,-1 0 0,0 0 68,0 1 1,1 0 0,1-1 0,1 0-1,1 1 1,2 1 0,-1-1 0,1 0 35,0 0 0,0 0 0,3 1 0,1-1 1,-1-2-1,1 1-43,3 1 0,0 1 0,1-2 0,1 1 1,-1 1-1,1 1 0,-1 0 0,1 0-22,0-1 1,0 1 0,-1 1 0,1 0 0,3-1 0,0-1 0,0 2 0,0 1-62,0-1 0,0 1 0,-1 1 0,0 1 0,1-1 0,1 2 0,0-1 0,-1 1-2,0 0 0,1 1 1,0 1-1,0-1 1,-2 2-1,0-1 15,-1 2 0,0 0 0,0 0 0,1 2 0,-1 0 0,2 1 1,0-1-1,1 0-9,0 0 0,1-1 0,1 0 1,-1 1-1,1 1 0,0 1 0,2-2 1,0 1 47,-19 18 0,5 1 1,7-3 151,-1 1 1,4 0 0,5 2 0,4-2 43,5-2 0,3 3 0,4-3-138,3-2 0,4 0 1,4 1-1,3 0 53,3-1 1,5 7 0,3-1-189,2 0 0,6-3 0,2 2 0,4 2 33,3 4 0,0-1 1,3 2 44,-2-2 1,-16-22 0,0 2 0,0-1 0,1 1-1,1 0 1,0-1 25,3 1 1,0-1-1,1 1 1,0-1 0,1-2-1,0-1 47,1 0 1,1-1-1,2 0 1,1 0-1,4-2 1,1-1 10,3 0 1,2 0 0,4-1 0,1-2 0,2-2 0,1-3 0,5 0 0,1-1-198,-16-2 1,1-2-1,0 1 1,3 1 0,0-1-1,0 0 1,3-1-1,1-1 1,-1-1 135,0 1 0,0 0 0,0 0 0,1 0 0,1 0 0,-1-1 0,2-1 0,-1 0 0,1 0 0,2 0 0,0-1 0,0 1-15,2-1 0,0-1 1,0 1-1,-1 0 0,-1 1 1,0-1-1,2-1 0,-1-1 1,1 1-1,0-1 1,0 0-1,0 0-192,1 1 0,0-1 0,0-1 0,3-1 0,1 0 0,-1 0 1,1-1-1,0 0 0,1 0 240,-2-1 0,1 1 0,0-1 0,0 0 0,1 0 0,-1-1 0,-2 1 0,-1 0 0,0-1 0,2 0 0,-1-1 0,1 0 35,-1-1 0,1-1 1,-1 0-1,2 0 1,0 1-1,-1-2 1,0 0-1,-1-2 1,0 1-1,-2 0 1,0-1 0,-1 1 0,-1-1 0,0 0 0,1 0-1,-2 0 1,1 0 0,0 0-11,-1 0 0,0 0 0,0-1 0,0 0 0,0-1 0,-1 0 1,-2 0-1,-1 0 0,0 0 0,-2-1 0,0 1 0,-1-1 1,-1 0 1,0 1-1,-1-1 1,-2 1 0,0 0-1,-1 0 1,0-1 0,-1-1-1,0 1-80,0-1 0,0 0 0,-2 1 0,12-8 0,-2-1 0,-1-2 1,-1-1-1,-4 2 0,-1 0 58,-2 0 0,-3 0 1,-1-1-1,-3-2 1,-3 1-1,-1-1 1,-3 0-1,-1 0-13,-2 0 0,-3 0 0,-3 0 1,-2-1-1,-1 0 0,-3-1 38,-3 0 1,-1 0-1,-1-2 1,-2 0-1,-3 1 1,-1-1 0,-2 1-1,-2 0-35,-1 0 1,-3 1-1,-5 1 1,-2 1 0,-1 1-1,0-1-25,-1 1 1,-2 0 0,-2 3-1,-1 0 1,-1 3 0,-1 1-60,-1 2 1,-2 0 0,0 1 0,-2 2 0,-3 1-1,0 1 1,-3 0 0,0 2-314,-1-1 0,-1 3 374,-2 4 0,0 1 0,2-3 0,1 1 0,-3 4 0,0 1 0,1-1 0,-1 1 0</inkml:trace>
  <inkml:trace contextRef="#ctx0" brushRef="#br0" timeOffset="1">9828 1958 8088,'-28'12'-70,"-1"2"0,0 2 1,-2 3-1,-2 1 1,-1 4 80,-2 2 0,-4-2 0,2 0 1,-1-1-1,2-3 0,0-3 376,3-7 0,-2 0 0,3-7 1,2 0-60,1-2 0,4-6 0,1-2 0,2-3 129,2 0 0,8 4 1,2 1-424,2 0 1,5 3-1,6-4-245,7 1 1,8-3 0,9 1 5,5-2 0,6-6 0,6 0 0,0 0-7,3-1 0,-1-3 0,5 3 0,0-2 90,-2 0 0,1 4 0,-2-2 178,6 0 0,-24 7 1,0-1-1,3 1 1,0 1-1,0-2 1,0 1 20,0 0 1,-1 0 0,0-1-1,-1 1 1,0 1 0,0 1-62,1-2 0,-1 1 0,28-5 1,-2-2-1,-6-1-59,-8-1 1,-5 0 0,-10-1-23,-6 0 1,-5 2 0,-9 2 34,-4 2 1,-11 1 0,-7 1-1,-8 0-12,-5 3 1,-8-1-1,-4 3 1,-4 1 67,-2-1 1,-3 0-1,3 3 1,2-2 181,4 2 1,1-4-1,7 0 8,5 0 1,9-3 0,7 2-364,6-3 0,11 4 0,7 3-132,7 1 1,14 2 0,1 0 261,5 0 0,3 5 0,0 2 0,1 4 0,-1 3 0,2 6 1,-8 6 177,1 1 1,-7 2 0,-10 4 0,-7 1 126,-5 2 1,-7-1 0,-9-3 0,-8 0 11,-8 0 0,-4 0 0,-5 1 0,1 0-710,3-1 0,7-3 0,8-7 410,4-1 0,5 0 0,4 1 0</inkml:trace>
  <inkml:trace contextRef="#ctx0" brushRef="#br0" timeOffset="2">11541 1426 8158,'4'-22'26,"-1"-2"1,4 0-1,0 3 1,-1 2 0,-1 0 670,-1-1 0,-3 3 0,2 2 0,-6 1-239,-4 0 0,-2-1 0,-2 6-299,1 2 0,-5-1 0,0 4 0,-1 2-230,-3 0 1,2 2 0,-1 3-169,-1 4 0,-2 5 1,-2 11-1,-2 6-36,1 6 1,2 10 0,0 6 0,2 6 139,11-26 0,1 2 0,0-2 0,1 1 0,3 2 0,1 0-81,1-2 1,1 1-1,1-2 1,1-1-1,6 27-87,7-7 0,6-16 0,4-10 1,2-11 148,1-9 0,-2-12 0,2-7 240,-1-8 1,-1-10-1,-4-9-34,0-7 0,-10 21 0,0-1 0,-1-1 0,0 0 1,-1-1-1,0-1 183,-2 1 1,0-1-1,-2 0 1,0 0 0,-1 0-1,-1 0 1,0 0 0,-2 0 203,0 0 0,-1 0 0,0-21 1,0 7-1,0 10 908,0 10-1350,-5 11 0,4 20 0,-2 10-113,2 8 0,1 14 0,0 12 1,0 8 92,0-26 1,0 0 0,-2 2 0,0 0 0,0 4 0,0 1-137,1-1 1,0 0 0,0 4 0,1 0 0,0 0 0,0 1-62,0-1 0,0 1 1,0-1-1,0 0 0,0 2 1,0 1-1,0-1 0,0 0 100,0 0 0,0-1 0,-2-4 0,-1-1 0,0-7 0,-1 0 0,-5 23 138,-2-8 1,0-14 0,1-8 425,-1-10 1,0-7 0,1-8 172,-1-5 1,-3-7 0,0-15 0,1-9-171,1-9 0,3-8 0,4 20 0,1 0-329,0-4 1,1 0 0,2-2 0,0 0 0,-1-5 0,1 0 0,2-1 0,2-1-353,1 0 0,3-2 0,2-5 0,3-2 0,-2 17 0,1-1 0,1 0 139,1-1 1,1 1 0,0-1 0,0 0 0,1 0-1,0 2 1,1 2 0,0 0 0,1 1 0,6-15-1,0 2-177,-3 4 1,1 2-1,-1 3 1,0 2-1,-4 10 1,-1 3-1,9-14-464,-8 14 0,-8 14 338,-1 8 0,-4 4 1,-1 5-1,-4 8-1584,-5 11 1982,-7 12 0,-3 13 0,-4 4 0</inkml:trace>
  <inkml:trace contextRef="#ctx0" brushRef="#br0" timeOffset="3">11924 1224 8178,'-16'-37'2179,"6"13"-259,-1 3 0,5 13-1837,6 8 1,5 10 0,2 12 0,2 6-1134,2 6 0,0 9 0,-1 7 584,1 2 1,-4 2-1,0 3 1,-3-27-1,-1 1-124,0 2 1,0 0 0,5 26 0,-4-4 439,-2-14 0,3-19 0,-2-22 542,0-16 0,-2-13 0,-1-21 81,0-7 0,0 27 0,0-1 0,0-1 0,0 0-28,0 0 1,0 0 0,-2 0 0,0 0 0,1 0 0,-1 0-1,1 0 1,0 1 420,0-2 0,0 2 1,1-24-1,0 6-1367,0 4 1,7 8-1,8 5 501,8 6 0,7 4 0,2 0 0</inkml:trace>
  <inkml:trace contextRef="#ctx0" brushRef="#br0" timeOffset="4">12275 1670 8063,'-22'-30'2175,"-3"-2"1,2-8-515,3 1 0,8 9 0,8 2 0,3 3-1257,1 0 1,5-3 0,2-8 0,2-4-1067,2-5 0,4 0 1,2-4-369,0-2 1,-2 1 0,-6 5 400,-2 10 0,-2 6 0,-5 9 0,-1 4 308,-3 5 0,-1 5 89,-6 6 1,1 6 0,3 6 0,4 8-312,2 7 1,2 5 0,2 2 161,4 2 0,8 3 1,2-5-1,3-3 34,2-5 1,-1-5 0,1-3 278,3-4 0,-3-7 0,-1-3 420,-6-3 0,-3-11 1,-1-4 234,-1-5 0,-4-10 0,-2-4 1,-4-4 208,-4-3 1,-2-3 0,-4-1-123,-1 2 1,0 6 0,2 13 0,1 4-542,1 5 1,5 8-929,2 6 0,10 14 0,8 13 485,2 10 1,1 8 0,-10-17-1,-1 2 1,1 1 0,-1 0-205,1 2 1,0 1-1,-1-1 1,0 1-1,-1-3 1,0-1-132,5 27 1,-4-12 0,-3-17 735,-3-9 0,-8-13 0,-4-10 0,-5-12 965,-5-6 0,-2-11 0,-1-1 0,0-2 1,0-4 388,-1-2 1,5-1-1,0-4-771,2-2 0,5-3 0,8 0 0,5 1-991,8 1 1,14 5 0,13-1-306,-16 23 1,3 2 0,25-10 0,-22 17 0,0 4-774,27-3 0,-6 8 1,0 10 410,-2 6 1,-2 9-1,-6 8 587,-4 3 1,-6 4 0,-4 1 0,-3-3 18,-1-4 0,-5-4 1523,-6-7 1,-5-9-492,-9-9 1,-1-8 0,-6-7 0,0-2 1078,1-2 0,-1-1 0,2-2-1211,1-3 1,0 1-1,5-3-958,0 1 0,3 1 0,5 5 0,4 2-478,4 4 1,6 7 0,-1 4 242,2 1 1,0 7-1,-1 5 1,-1 6 386,1 9 0,1 6 0,1 4 0,-1 5 526,-2 5 0,-1 1 0,-4 8 0,1 3 24,-8-26 1,1 0 0,0 1 0,0 0 0,-1 0 0,0 0 0,-1 0 0,-1-1-141,1 1 1,0 0 0,-3 1 0,0 0 0,0 0 0,-1-2-114,-4 28 1,-5-8 0,-8-5-218,-6-2 0,-11-2 0,-2-5 336,-5-5 0,-8-9 0,0-10 1,-3-5 999,-2-4 0,7-10 0,-4-10-650,5-11 0,6-15 0,20 15 1,2-2-1,0-2 0,2-1-387,2 0 1,2-1 0,2 0-1,1 0 1,4 0 0,1 0-1,1-2 1,1 0-536,-1-2 1,3 1 0,4 4 0,4 1 0,1-1 0,3 1 0,4 4 0,3 1 0,4 3 0,2 1 439,2 2 0,2 0 0,1 2 0,3 1 0,1 2 0,1 1 0,1 1 0,1 0 0</inkml:trace>
  <inkml:trace contextRef="#ctx0" brushRef="#br0" timeOffset="5">9615 9597 8063,'5'-16'-74,"-2"-4"0,2 3 0,1-1 1,-1 2 241,0 0 0,-2 2 0,-4 4 0,-4-1-127,-5 0 1,-2 4 0,-7 1 0,-2 2-99,-3 1 0,-10-1 0,-2 0 0,-5 2-7,-5 0 0,-7 1 1,23 0-1,-1 0 1,0-1-1,-1-1 44,-2 0 0,0 0 0,1 2 1,0-1-1,-2-1 0,-1 0-52,0 1 1,0-1 0,-3-1 0,0 0 0,-2 0 0,-1 1 0,0-1 0,-1-1 69,1 2 0,-1-1 0,-1 0 0,0-1 1,2 2-1,0 0 0,-2 0 0,-1-1-99,0 0 1,-1 1 0,-1 1-1,-1 1 1,1 0 0,-1-1 124,2 1 1,1 1 0,0 0 0,1 0 0,0 0-1,1 0-9,-2 0 0,1 0 0,-2 0 0,0 0 0,1 0 0,1 0-7,0-1 1,1 2-1,1 1 1,1 0 0,1 1-1,0 0-43,0 0 0,0 0 1,-1 2-1,-1 0 0,2-2 1,0 1-1,3 0 1,0 1-51,1 0 0,1 1 0,2 1 0,0 1 1,2 1-1,0 1 65,1 2 1,0 0 0,-24 11-1,2 7-25,8 3 1,6 0-1,7 7 1,5 3-78,9 2 1,3 1 0,10-2 29,2 2 0,10-1 0,6 3 77,5 0 0,8-1 1,6-1-1,-12-22 1,1 0 0,3 1 0,2-1 0,3 1 0,1 0 0,4-3 0,0-1-76,1 1 1,1-2 0,4-2 0,1-2 0,5 1-1,2-2 82,1-1 1,1-2 0,8-1 0,1-2 0,-19-4 0,1 0 0,1-1-58,1 0 0,1-2 0,1-1 1,2-2-1,1-2 0,0-1 0,4-1 1,1-1-1,0-2 0,2-1 0,0-1 1,1-2 88,2-1 1,0-1 0,-1 0 0,-1 0 0,0 0 0,-1-1 0,0 0 0,0-1 0,-1 0 9,-1 0 0,0 1 1,0-1-1,1 0 0,-1 0 1,1-1-1,0 0 0,0-2 1,-1 1-1,1 0 0,-1-1 1,0 0 46,0 1 1,-1-1 0,0 0-1,0-2 1,-1 0 0,0 0-1,1 0 1,0 1 0,0-2 8,-1 1 1,0-1 0,0-1-1,-2 0 1,0 0 0,0-1-1,-4 3 1,-1 0 0,0 0 20,-4 1 1,-1 0 0,-1 0 0,13-7 0,-2-1 0,-9 2 0,-2 1 0,-4 1 0,-2 1 182,-5 1 0,-1 1 0,11-11 0,-14 2 39,-11 2 0,-9 4 0,-8 1-301,-7-2 0,-9 6 0,-10-3 0,-4-1-258,-5 0 1,-7-2 0,-5 4-10,-4-1 1,0 1-1,26 11 1,0 0 12,0 1 1,0 0-1,-26-11 1,25 12-1,1 0-705,-29-9 927,1 2 0,6 3 0,0 0 0,1 1 0,2 5 0,3 4 0</inkml:trace>
  <inkml:trace contextRef="#ctx0" brushRef="#br0" timeOffset="6">5212 9406 8613,'11'-26'468,"-4"-8"0,0-7-588,1 1 1,-2 1-1,1-1 1,1 1 429,2-1 1,0 0-1,1-1-47,0 2 1,-5 6-1,-3 0 1,-3 4-239,-3-1 0,-8 8 1,-8 0-319,-5 2 0,-9 5 0,-10 1 162,-9 2 0,22 8 0,-1 2 1,-4 0-1,-2 2 0,-4 0 1,-1 2-150,-4 1 1,-1 1-1,-6 2 1,-1 2-1,-4 1 1,1 0-97,0 1 1,-1 0-1,1 1 1,0-1 0,-2 1-1,1 0 336,-1-1 1,1 1 0,17-2-1,0 0 1,0 1 0,0 0-1,0 0 1,0 0 0,0 0-1,1 0 1,0 0 100,0 2 1,0-1 0,0 1 0,-1 0-1,0 0 1,0 0 0,0 2 0,1 1 0,0-1 10,0 0 0,0 0 1,1 1-1,-16 6 1,2 1-1,3 0 1,0 1-11,2 0 1,1 0 0,4 3 0,0 0 0,0 0 0,0 2 0,2 0-1,3 3-150,1 0 0,1 0 0,1-1 0,2 1 1,5-1-1,3 1 52,0 1 1,1 1-1,3-2 1,2 0-1,2 0 1,1 1-1,3-1 1,1-1-153,-2 24 1,8-2 0,11 1 137,5 1 1,12-6 0,11-2 0,9-3 72,-16-23 1,0-1 0,5 1 0,1 0 0,4-2 0,1-1 58,3 1 1,1-1 0,0 0 0,2-1 0,4 0 0,1-2-145,2 1 1,1-1 0,1-1-1,1 0 1,3-2 0,1-2 0,-17-3-1,0 0 1,1-2 94,1 1 1,0-2 0,0 0 0,4-1 0,0 0 0,0-2 0,-3-2 0,1-1-1,0-1-26,1 0 1,0-2 0,1-1 0,1-3 0,2-2 0,-1-2 0,1-1 0,0-2 0,-1 0 35,2-2 0,-1 0 0,0-1 0,-1-1 1,0-1-1,-1 0 0,-2-2 0,0 0 0,-1-1 1,0-1-1,0 0 0,0-2 34,0 0 1,-1 0-1,0-2 1,-1-2 0,-1 0-1,0-1 1,-2 1 0,-1 0-1,-1 0-53,-3 0 1,-1 0 0,-1-1 0,-4 0 0,-1-1 0,-2-1 0,-1 1 0,0 0 0,-2-2 0,-1 1 0,-1 0 0,-1-1 11,7-17 0,-2 0 0,-4 2 0,-4 1 0,-4 4 1,-3 1 59,-3 0 0,-1 0 0,-1 2 1,-2 1-1,-1 2 0,-2 1-39,2 1 1,-2 0-1,-3 2 1,-2 1 0,-2 4-1,-2 2 1,-3 1 0,-2 2-69,-3 1 1,-2 2 0,-4 2 0,-2 3 0,-5 4 0,-2 4-196,-1 0 0,-1 2 0,-6 3 1,-1 2-1,-3 0 0,0 2 1,-4 1-1,0 0-133,-4 1 1,0 2 0,-1 1 0,1 2 0,-1 3 0,-1 1 46,3 1 1,0 2 0,2 2 0,1 3 291,3 2 0,0 2 0,1 2 0,0 1 0,2 3 0,1 1 0,0 0 0</inkml:trace>
  <inkml:trace contextRef="#ctx0" brushRef="#br0" timeOffset="7">13434 9182 8084,'0'-34'97,"0"-1"1,0 0 0,0 1 0,0 2 0,1 1-1,1 1 1,1 0 0,7-27 0,7 5 0,2 5 300,-1 5 1,-3 2 0,-6 0 0,-1 2-294,-5 2 1,-9 5-1,-8 5 1,-11 2-134,-8 3 0,-7-1 1,-10 7-42,-6 2 0,20 9 1,-1 1-1,-3 1 0,-2 1 1,-5 0-1,-1 1-285,-4-1 1,-1 2-1,-5 3 1,-2 1-1,18-1 1,0 1-1,1 0 286,-1 1 0,0 0 1,0 1-1,0 2 0,0 0 1,0 0-1,-2 2 1,1-1-1,-1 1-46,-1 1 1,0 1-1,0 0 1,-2 3-1,1 1 1,-1 1-1,1 1 1,-1 0-1,1 1 1,0 1-1,0 1 1,1 0 76,-1 1 1,0 0-1,1 2 1,0 1 0,1 2-1,-1-1 1,1 2-1,-1 0 1,1 1-148,-1 1 1,1 0-1,0 0 1,3 0-1,1 0 1,1 1-1,2 0 1,1 2 0,1-1 176,3-1 1,0 1 0,2-1-1,1-2 1,1 1 0,1-1-1,-9 15 1,2 0 0,2-1-1,3-1-3,2 0 0,3-1 0,4-2 0,4-1 0,6-6 0,3 0-24,1-2 1,3-1 0,13 27 0,12-9 116,15-5 0,-12-25 0,3-2 1,5-1-1,3-3 0,3 1 1,2-1 47,3-1 1,2-2-1,6 2 1,2-3-1,1-2 1,1-1-88,1-2 1,0 0 0,2-2 0,1 0-1,-18-1 1,0 0 0,1-1-25,1 0 1,0 1 0,1-3 0,0 0 0,0-3 0,0 0 0,2-2 0,1-1 0,0-1 0,0-1 0,-1-2 0,1 0-5,0-1 0,1-2 0,-1 0 0,2-2 0,0 0 0,-1-1 0,1-1 0,0-1 0,-1 0-53,0 0 0,-1-2 1,0 1-1,1-1 0,-1-1 1,0 0-1,-4-1 1,-1-1-1,1-1 42,-1 0 0,1 0 0,-1-1 1,0-2-1,0-1 0,0-1 0,-2 0 1,0-1-1,-1 0 0,-1 0 1,-1-1-1,-2 0 10,-3 2 1,-1-1 0,-2-1 0,-2 1 0,-1-1 0,-2-1 0,-3 2 0,0-1 0,-1 0 190,9-17 1,-2 0-1,-4 0 1,-4 0 0,-4 5-1,-4 1-110,-3 5 1,-3 0 0,-2 4 0,-3 1 0,-4 4 0,-3 2 0,-12-28-47,4 29 0,-2 2 0,-4-1 0,-1 2 0,-4-1 0,-1 1-247,-1-1 1,-2 2 0,-4 1 0,-2 2 0,-5-1 0,-1 2 6,-3 0 0,-1 3 0,-1 2 0,-1 2 0,-2 0 0,-1 2 0,2 1 0,-1 2 14,1 3 1,0 0 0,2-1 0,0 2 0,1 2 0,0 2 5,2 0 1,0 1 0,4 3 0,1 3 0,6 2 0,2 3 0,-23 16-981,9 7 1150,1 3 0,8 8 0,-1 0 0,6 0 0</inkml:trace>
  <inkml:trace contextRef="#ctx0" brushRef="#br0" timeOffset="8">15976 9023 8184,'5'-37'0,"0"-1"0,-2 6 0,2 0 0,13-24-7,0 7 0,-3 15 0,-5 7 1,-5 5 143,-4 5 1,-8 3 0,-7-3-1,-11 2-78,-8 2 1,-7-3-1,-10 3-51,-7 4 1,22 4 0,-3 0 0,-2 3-1,0 0 1,-3-1 0,-2 1-166,-3-1 1,-2 1-1,-2 0 1,-2 2 0,14 0-1,-1 2 1,0-1 0,-1 1-1,0 1 1,0-1 152,-2 1 1,1 0 0,0 1 0,-1 0 0,0 2 0,0-1-1,2 1 1,-1 0 0,1 1-18,-1 0 0,1 1 0,-1 1 0,0 1 0,0 0 0,0 2 0,0 0 0,0 1 0,1 1 0,-1-1 0,1 1 0,0 0 1,2 0 1,0 0 0,1 1-1,-1 0 1,1 1 0,0 0-1,1 1 1,0-1 0,0 2-94,0 0 0,-1 0 0,0 1 0,0 3 0,-1 0 0,1 1 0,1 0 0,0 2 0,2 0 208,1 0 0,1 0 1,1 1-1,-10 10 1,3 1-1,6 1 0,3 2-20,4-3 0,2 2 0,6-3 0,3 1 0,6-2 0,2 1 0,4-2 1,1 0-50,3 1 1,1-1 0,4-1 0,2-1-1,3 2 1,1 1-6,2-1 1,2 0 0,2-3 0,2 0 0,3 0 0,1 0 0,4-1 0,2-1-22,3 0 1,2-2-1,4 1 1,2-2 0,2 0-1,2-1-235,3-1 1,1-2-1,2 0 1,1-4-1,4-2 1,1-3 187,2 0 0,1-1 1,-17-6-1,-1 0 1,2-1-1,1 0 1,2 0-1,0-2 0,1 0 1,1 0-1,0-2 33,0 0 0,0-1 0,1-1 0,1-1 0,1-1 0,-1-2 0,2-2 0,0 0 0,-1-2 20,1 0 0,-1-1 0,1-1 0,2-1 1,2 0-1,-2-1 0,0-1 0,-1-1 1,0 0 19,-1 0 1,0 0-1,0-1 1,-1 0 0,0 0-1,-1 0 1,0-2 0,-1 0-1,0-1 1,0 0 0,0 0-1,1-1 77,0 0 1,0-2 0,-1 0 0,-4 1 0,-1 0 0,0-2 0,1 0 0,0 0 0,-1-1-48,-2 0 0,0 0 1,-1-1-1,-2 0 0,-1-1 1,0-1-1,-2 0 0,-1 0 1,0-1 29,-1-1 1,0 0 0,-2-1 0,11-12-1,-3-2 1,-3-1 0,-2 0 0,-3 1-1,-3-1 85,-3 1 1,-3 0 0,-4-2-1,-2-1 1,-3 4 0,-2-1-164,-3 2 0,-2 0 1,-3 2-1,-4 1 1,-5 3-1,-3 1 1,-3 1-1,-2 0-154,-2 1 1,-4 1 0,-5 3-1,-3 1 1,-2 1 0,-2 2-271,-2 2 1,-3 2 0,-5 1 0,-2 3-1,-2 2 1,-2 2 233,-2 0 1,-2 1-1,-5 2 1,-2 2 0,-1 1-1,0 1 1,19 3 0,0 0-1,-1 1 96,1 0 1,-1 1-1,1 0 1,-20 3 0,0 1-1,3 2 1,0 1-71,-1 1 0,2 2 1,6 3-1,1 2 156,1 1 0,0 2 0,3 2 0,2 2 0,0 2 0,0 1 0,1-1 0</inkml:trace>
  <inkml:trace contextRef="#ctx0" brushRef="#br0" timeOffset="9">1010 9310 8119,'-16'-27'387,"5"-1"0,8 6-85,2 6 0,1 13 1,0 10-1,0 11 0,0 8 247,0 6 1,0 6 0,0-1-278,0 0 1,0 4 0,0 3 0,0 5-213,0 3 0,-4-1 0,-1 4 0,-1-3-290,-2-2 1,-1-4 0,-2 3-213,0-2 1,1-5 0,-1-4-234,0-1 1,1 0-1,-1-4 71,1-1 1,4-3-1,2-8 312,3 1 1,1-6 0,1-3-1,4-6 292,5-7 0,6-14 0,5-13 0,0-11 0</inkml:trace>
  <inkml:trace contextRef="#ctx0" brushRef="#br0" timeOffset="10">1383 9470 8255,'4'-28'0,"-1"2"0,4 8 515,1 3 1,-3 8 0,-3 14-276,-4 8 0,-5 8 1,-7 7-58,-4 4 0,-3 4 1,-3 4-1,-1 1-123,2 0 0,0-1 0,1 1-46,-3-1 0,7-4 0,0-5 0,7-7 76,3-8 0,6-6-102,9-5 0,6-2 0,12-5-346,3 0 1,4 0-1,3 0 1,1 1-677,2 2 1,-5 3 0,0 5 654,-3-1 0,-7 1 0,1 0 652,-5-1 0,-7 0 378,-5-3 0,-6-12 0,0-10 14,-3-8 1,-5-5 0,3-7 0,2-4 146,1-3 0,5 4 0,5 3-914,4 2 0,3 2 1,4 5-279,-2 8 0,2 8 0,-2 12 0,1 5-182,-2 7 0,-1 10 0,-7 4 216,-2 3 0,-2 2 0,-5 0 625,0-1 0,-1 1 0,-1-9 0,-3-5 846,-1-7 0,2-3-586,-3-5 1,5-6 0,-2-6 0,4-6-368,4-7 0,8-6 0,9-8-794,6 0 0,4-1 0,1 6 65,0 1 1,3 4 0,-1 8-1,-2 2-143,-2 4 0,-11 5 0,-3 3 637,-6 6 0,-2-1 0,-6 5 251,-3 1 0,-8 2 0,-9 1 1,-2-1 245,-1 1 1,-1-4-1,1-1-82,0-1 0,1-3 1,1-6-1,2-3-91,2-2 0,1-3 1,4-1-496,3-1 0,3-5 0,5 2 0,3 1-448,7 2 1,9 3-1,9 4 247,1 3 1,3 6-1,2 5 1,0 8 4,-1 7 0,-1 7 1,-2 5 533,-2 2 1,-8 3-1,-7-4 170,-2-1 1,-6-5 0,-3-6-17,-2-4 1,-2-9-1,-1-10 667,-2-6 0,1-12 1,3-6-629,0-5 0,0-5 1,0-9-1,2-1-156,5-2 0,0 6 1,8-3-388,-4 2 1,5 8 0,1 2-1,4 5-3,0 6 1,0 8 0,0 10-85,1 4 0,0 14 0,2 8 440,1 6 0,-1 11 0,-2 7 1,-2 7 229,-11-23 1,-1 0 0,1 4 0,-2 0 0,-2 4 0,-1-1-151,0 1 1,-1 1-1,-1 2 1,-1 0-1,-4 3 1,-1 0-23,-2 2 0,-3-1 0,0-2 1,-3-1-1,0-3 0,-3-1 1,-1-4-1,-1-1 2,-1-3 0,-1-1 1,-16 17-1,-5-9 122,-4-4 0,1-14 0,-2-7 158,5-8 0,-1-11 0,3-7 0,1-9-370,6-10 0,5-7 0,8-6-325,4-3 1,7 1-1,5 5 1,7 2-1221,6 4 0,6 7 0,1 7 1468,2 6 0,5 4 0,0 4 0,0 2 0</inkml:trace>
  <inkml:trace contextRef="#ctx0" brushRef="#br0" timeOffset="11">2808 7246 8378,'5'-6'411,"-3"-2"0,5 3 1,1-1-1,2-1 293,1 1 1,-1 1 0,1 4 0,1-1-468,2-2 0,-1 1 0,5 3 0,2 0 1,2 0 128,3 0 0,8 0 1,0 0-1,4 0-126,3 0 0,4 0 1,4 0-1,5 0-143,2 0 0,4 3 0,-29-1 0,0 1 0,2 0 0,0 0-13,2 1 1,-1 0 0,-2 1 0,0 0-1,0 0 1,0 1-74,-1 2 1,-1-1 0,2-2-1,-1 1 1,28 10 0,-2-2-187,-1 0 0,-4 4 0,-9-3 88,1 2 0,-4-1 1,-2 3-17,0-1 0,-5-4 1,-5 3 79,-1-2 1,-1-1-1,-4-3 1,-1 0 37,-2-1 1,1-4 0,-5-1 304,-1 0 1,-1-4 0,-1 2 805,-1-1-843,1-7 0,-5-1-189,-3-5 1,-3-1 0,-4-2 0,-6-2-457,-3-1 0,-6-3 0,0 1 64,-4-5 1,-1 2 0,-4-3 0,-1 3-80,2 0 0,-2 1 0,4 1 384,1 2 1,-1-1 0,3 4 128,2-1 1,6 6 0,-1 1 527,4 3-681,5-3 1,7 13 0,10-1-231,5 6 0,5 3 1,4 1-1,5 2 48,4 2 1,4 0 0,3 5-58,-2-1 1,1 0 0,-4 0 127,-2 1 0,-2 0 1,-4 2 171,-3 1 1,-8-1 0,-7-2 0,-5-2 454,-4-2 1,-7-3 0,-4-4 657,-7-1 0,-8-3 0,-3-1-547,-3-1 0,-4 0 0,-1-3 1,3 2-274,4-2 1,-1 3 0,5-1-1316,2 2 1,4 1 0,3 4-559,5 0 1,-1 4 0,8 4 1535,2 5 0,-4 8 0,0 5 0</inkml:trace>
  <inkml:trace contextRef="#ctx0" brushRef="#br0" timeOffset="12">1734 6778 8260,'-7'-31'188,"1"4"1,1 8 13,3 11 0,0 17 0,2 17 0,0 7 27,0 6 0,-1 6 0,-1 2 0,-3 2 336,-1 2 1,4 2-1,-2 2-469,3 2 0,2-9 0,3-11 0,3-7 371,2-9 1,6-9-1,-1-11 151,-1-7 0,2-7 1,-1-13-1,1-7-9,0-8 0,-3-8 0,2-7-559,-8 26 1,0-1-1,-1 1 1,0-1 0,1 0-1,-1-1-103,0 0 1,1 0 0,4-20 0,2 0-1,1 11-525,1 9 0,2 9 1,-2 10 577,4 5 0,2 13 0,1 7 0</inkml:trace>
  <inkml:trace contextRef="#ctx0" brushRef="#br0" timeOffset="13">2106 7331 8225,'-21'-32'0,"4"0"0,4 3 4915,5 4 0,0 8 474,4 10-5571,1 5 1,4-3-534,2 5 0,3 0 0,6 0 240,2 0 0,-1-1 0,4-3 1,-2-3 211,-2-2 0,2-7 0,0-1 291,-2-3 1,-3-2 0,-1 2 0,-4 1 990,0 2 0,2 4-1678,-3-2 1,4 9 68,-1 6 0,3 11 0,0 10 1,1 8-345,0 5 1,-1 4 0,1 3 187,-1-2 1,1 1 0,0-4 0,-2-3-285,-2-3 1,2-9 859,-6-7 1,1-8 0,-4-8 279,0-11 1,-5-9 0,-1-12 112,0-5 0,-2-5 1,4-9-1,2-3-22,1-4 0,3 28 0,0-2 0,2-5 0,1-1-69,1-3 1,1 1 0,-1 2-1,1 0 1,1 1 0,1 2 0,0 4-1,0 2 284,8-20 1,2 14 0,-4 17-375,2 8 0,-4 6 0,2 9 232,0 4 0,-3 6 0,2 12-14,-2 3 1,-5 8 0,-1 5 0,-1 9-157,-3-21 0,-2 2 0,-1 2 0,-1 1 0,-2 3 0,1 1-202,-2-1 0,0 0 1,0 1-1,-1-1 1,1-1-1,0 0 1,0-2-1,-1-1-251,1-2 0,0-1 0,-1 14 0,2-8-4,3-9 491,1-14 0,1-6 0,3-14 0,3-7 168,2-5 1,3-11-1,2-3-2,4-3 0,2-3 1,0-4-203,-2 1 0,2 4 0,-4 3 0,1 7-297,-3 7 1,-2 5 18,-1 9 1,-4 12 0,-1 9 0,0 6-121,-1 5 1,-1 4 0,3 5 55,1 1 1,2-4 0,2-6 215,2-3 1,-1-2 0,3-3-1,0-6 153,-3-7 1,0-5 0,0-6 229,1-7 1,4-10 0,-5-5-33,-4-6 0,1 1 0,-6-4 0,2 0 98,2 1 0,-3 4 0,0 1-804,0 6 1,-3 9-1,5 6-447,1 7 0,2 5 0,2 7 1,1 10-188,1 8 1,4 9 0,-3 4 371,1 3 1,-3 0 0,2 0 0,-4-3 187,0-4 1,0-8 771,-1-5 0,-4-13 447,-2-12 0,-3-13 0,-1-12 0,0-4 314,0-4 1,0-1 0,0-7 359,0-2 0,0-2 0,0-2-781,0 0 1,8 5 0,3 0 0,1 6-601,0 7 0,-1 14 0,2 11-387,2 5 0,-1 8 0,-4 6-355,1 8 0,0 11 0,-2 9 0,-2 5-140,-3 4 1,-3 2 0,0-1 617,3-4 1,-3-8 0,4-6 0,-2-8 492,1-5 1,4-8-1,0-7-42,5-3 1,6-12 0,10-8-179,6-10 0,6-7 0,-18 16 0,0 0-68,2 0 0,0 1 0,3 0 0,1-1 0,0-1 0,1-1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1.324"/>
    </inkml:context>
    <inkml:brush xml:id="br0">
      <inkml:brushProperty name="height" value="0.053" units="cm"/>
      <inkml:brushProperty name="color" value="#FF0000"/>
    </inkml:brush>
  </inkml:definitions>
  <inkml:trace contextRef="#ctx0" brushRef="#br0">3563 3118 22071,'5'-16'-728,"-3"3"1,4-3 0,0-1 0,-1 2 0,1-2-1,-1 1 522,-1-3 1,5-1-1,-2-2 1,1 1 234,-1 0 0,1-3 0,-4 2 0,-1 2 1,1 1-131,-1 2 0,0 2 1,-6 4-1,-1 0-11,-2 1 1,-6 0 0,-6 2 0,-3 2 88,-4 1 0,-2-2 0,-6 4 0,-3 0 92,-3 2 0,-7 1 0,-3 0-187,-3 0 1,-3 0 0,0 0 356,-2 0 1,0 1-1,5 3 1,1 3 251,2 3 0,0 1 0,0 4-146,3 2 1,-2 5 0,1 4 0,-1 5-157,22-12 0,1 0 1,-1 0-1,1 0 0,0 0 1,2 1-44,-20 20 0,2 2 0,5 1 0,2 2-241,1 1 1,9 4 0,3-3-178,1 2 0,4 4 0,3 4 0,5-2-224,5 0 1,1-2 0,5 1-102,4 3 1,6-7 0,13-1 408,6-4 0,2-3 1,9-2-1,3-3 267,1-4 1,-21-16 0,1 0 0,25 11-49,-24-12 1,0-1 0,2 0 0,1-2 0,-1 1 0,-1 0-72,1-1 0,-1 0 0,1-3 0,-1 0 1,27 3-1,1-7 285,-2-10 1,2-9-1,-4-15-88,-4-8 0,-26 16 0,-1-1 1,-1-2-1,0-1 0,1-2 1,-1-2 40,0-1 0,0-1 0,-1-1 1,-1-2-1,0 0 0,0-2-99,0-2 1,-1-1 0,0-1 0,-1-2 0,0-4 0,-1-1-1,1-2 1,-1-1-169,1-1 1,-2-2 0,0-1-1,-1 0 1,-5 3 0,-1 1 109,0-1 0,-1 2 1,-3 1-1,-1 0 1,-2 3-1,0 1 1,-2 2-1,0 2-325,-2 5 0,-1 2 0,-11-20 1,-5 11-365,-7 8 0,-7 7 0,-13 9 104,-7 7 0,-4 6 0,26 6 0,-1 3 0,0 2 0,-1 1 544,-1 3 0,-1 1 0,1 1 0,-1 0 0,-1 1 0,0 0 0,-2-1 0,1 0 0</inkml:trace>
  <inkml:trace contextRef="#ctx0" brushRef="#br0" timeOffset="1">5967 3171 27670,'0'-32'-1216,"1"1"1,2 4 0,0 6 0,0 5-1,-2 4 894,-1 2 1,0-2 0,0-1 0,-1-2-405,-3-2 0,-2 2 1,-6-5 862,-2-3 0,1-1 0,-5 3 0,-1 0 162,-1 0 0,-6-1 0,-2 1-106,-3 0 0,-5 1 0,-5 2 0,-5 4-137,-7 2 1,-6 2 0,25 7 0,0-1-282,-3 2 0,-1 1 0,-2 3 1,0 3-1,-4 0 0,0 2 224,0 0 0,0 1 0,1 1 1,1 0-1,1 1 0,0 1 1,0 0-1,0 1 321,1 0 1,0 0 0,1 1-1,0 0 1,4 2 0,0 1 108,3 0 1,1 0 0,0-1 0,2 2 0,2 3 0,1 3-212,-1 0 0,1 1 0,0 1 0,1 2 0,1 1 0,1 1 0,2 1 0,1 1-126,0 2 1,2 0 0,-1 4 0,2 2 0,1 3 0,0 1-239,0 2 1,1 1-1,2-1 1,3 0-1,1-1 1,0-1-154,2-1 1,1-1 0,3 0 0,0 0 0,2-4 0,1 0 0,2-2 0,2-1-387,2-2 0,2-1 1,12 18-1,6-7 77,6-5 1,10-1 0,9-5 807,-24-17 0,1 0 0,4-2 0,1-3 0,4-1 1,1-2-1,2 0 0,1-1 138,2-1 1,2-1 0,1 0 0,1-2-1,1-3 1,1-1-218,-2-1 1,0-3-1,0-2 1,-1-2 0,0-2-1,0-2 115,-2 0 0,0-1 0,1-2 0,0-1 1,-1 1-1,0-1 0,-2-1 0,0 1-22,-2 0 1,-1-1 0,-3-2 0,-1 0 0,-1-3 0,0-1-150,1-1 0,-1-2 0,-2 0 1,0-1-1,0-2 0,-1-1-40,-1 0 1,-2-1-1,-3-2 1,-1-1 0,-2-3-1,-2-1 1,-2 1-1,-1-1-108,-3-1 0,-2 1 0,-3 2 0,-3 1 1,-4 4-1,-1 1-91,1 0 1,-2 1 0,-6-27 0,-6 2 45,-8 2 1,-7 7-1,-10 2 1,16 24-1,-2 0-297,-2 0 1,-2 2 0,-3 0-1,-2 3 1,-4 1 0,0 1-157,-3 3 1,1 2 0,0 1-1,-1 2 1,-1 3 0,0 1 0,-1 1-1,0 1-75,-1 0 0,0 1 1,5 0-1,1 2 1,-1 0-1,1 2 656,3 0 0,2 2 0,-1 2 0,1 0 0,-27 5 0,3 0 0,3 1 0</inkml:trace>
  <inkml:trace contextRef="#ctx0" brushRef="#br0" timeOffset="2">8647 2915 23329,'5'-32'-772,"0"2"0,3 1 1,-1 7-1,0 5 1,0 7 1104,1 0 1,-3 4 0,3-1 0,-5-1-531,-2-1 0,-1-2 1,0 0-1,-1 1-135,-2-1 1,-3 0 0,-5 1 389,0-1 0,-4-1 0,-4-1 0,-5-2-39,-4-2 0,0 1 0,-3-3 196,-2 1 0,-3 2 0,1-3-330,-4 1 0,-4 5 0,-3-1 1,-4 3 152,-6 4 1,26 4 0,-1 1-1,-3 2 1,-1 1-26,0 1 0,-1 0 0,-1 2 0,0 1 0,3 3 0,0 0 0,1 0 0,0 2 241,1 0 0,-1 2 1,0 0-1,1 1 1,1 1-1,1 1 79,1-1 1,2 1 0,-20 13 0,1 5-1,2 4-161,1 5 0,6 2 0,18-19 0,1 1-168,-1 1 1,1 0-1,3 2 1,1 1-1,-2 4 1,0 0-1,1 1 1,2 0-104,0-1 0,2 1 0,-2 1 0,2 0 0,4-1 0,1-1-109,1 1 1,1 0-1,0 1 1,2 0-1,2 1 1,0 0-130,0-1 1,0-1-1,2 1 1,2-2 0,6 23 31,7-2 1,5 1-1,-9-29 1,2 0-1,1 0 1,1 0 402,1-3 1,0 0-1,21 21 1,-17-24 0,0 1-26,1-1 0,0 0 1,1 0-1,1-1 0,1 0 1,1-1-1,0-1 1,0-1 171,1-2 1,1-1 0,0-1 0,1-1 0,2-2-1,1-2 99,1 0 0,-1-2 0,-2-2 0,-1-2 0,30-2 143,-5-6 1,-1-8 0,-1-5 0,0-4 43,0-1 1,-4-11-1,-4 0-323,-5-5 1,-19 16 0,-1-1-1,-1-1 1,0-1 0,0-3-1,0 0-38,-1-3 1,-1 0 0,-1-2 0,-2-1 0,0-3 0,0 0-136,1-2 1,0 0 0,0-5 0,-1 0-1,1-2 1,-1 0-52,-1-1 1,-2 1 0,-1 2-1,-2 1 1,-1 2 0,-1 1 0,-1 2-1,-2 1-48,0 0 1,-2 2 0,-1 4 0,0 1 0,-5-27-572,-5 7 1,-11 6 0,-7 7-327,-3 3 1,-5 13 0,-6 5 0,-7 6-938,19 8 1,-1 1 1897,-6 5 0,-2 1 0,-2-1 0,0 0 0,-3 5 0,-1 1 0,2-1 0,0 0 0</inkml:trace>
  <inkml:trace contextRef="#ctx0" brushRef="#br0" timeOffset="3">9190 2415 21361,'-10'-26'-2743,"7"7"0,-7-1 605,5 4 0,1 2 1934,4 3 0,-6 0 0,-3 1 0,-6-1 555,-1 0 1,-3 1 0,-6-1 0,-3-1 166,-3-2 0,-1-3 0,1-4 0,2 1 213,1 2 0,7-2 1,1 4-105,4-1 1,3 2-1265,6 4 1,3 4 0,9 0 967,6-1 0,5-3 0,10-2 21,6-1 0,7-6 1,11 0-1,-22 8 0,0 0-56,3 0 0,0 0 0,4 1 0,1 0 1,2 0-1,2 1-101,3-1 0,1 0 0,8-1 1,1 1-1,2 0 0,0 0-260,0 2 1,0 2-1,0 2 1,-1 2 0,-1 0-1,-1 2 171,0 0 1,-1 1 0,-2 3 0,0 1 0,-4 1 0,-1 3 0,-3 2 0,-2 2 24,-2 2 0,-1 2 0,-2 2 0,-3 3 0,-1 3 0,-1 3-173,1 0 1,-2 1 0,-3 1-1,-1 2 1,-3 0 0,-1 1 0,-1 0-1,0-1-326,-2-1 0,0 0 0,-1-1 1,0-1-1,11 19-19,-5-8 1,-6-7 0,-6-12-453,-3-2 1264,-3-7 0,-5-7 1592,-2-4-2522,2 0 1,-3 0-2152,8 0 0,3 3 2851,7 4 1,2 5-1,6 9 1</inkml:trace>
  <inkml:trace contextRef="#ctx0" brushRef="#br0" timeOffset="4">7701 2543 11088,'-23'-37'-48,"0"3"0,9-5 1,1 0-1,1 0 0,2 1 378,3 2 0,2 0 1,7 5-1,1 2-451,4 0 1,7 1-1,4-4 1,3-1-65,4-2 1,2 0 0,7-5 0,1-3 223,4-1 0,-16 18 0,1 1 0,2-1 0,1 0 0,4-3 0,0 0 9,3-3 0,2 0 1,2-3-1,2 1 0,2 2 1,2 1-1,-2 1 0,1 0-124,0 2 0,1 1 0,1 2 1,0 0-1,4 1 0,0 0 148,3 0 1,-1 0 0,-2 1-1,0 2 1,4 0 0,-1 2-10,1 1 1,0 1-1,-2 2 1,2 2-1,4 0 1,0 1 0,1 1-1,0 2-127,0 1 1,0 2 0,1 0-1,0 2 1,-3 4 0,-1 1-59,1 0 0,1 2 0,-1 2 0,1 2 0,1 2 1,0 2 46,-1 0 1,-1 1-1,-2 5 1,0 1 0,-3-1-1,1 1 1,-1 2 0,0 2 44,0 0 1,0 2-1,2-1 1,0 2 0,-1 1-1,-2 1-4,1 0 1,-1-1 0,-3 3 0,1-1-1,2 1 1,1 0 0,-1 1 0,1-1 56,-15-8 0,-1-1 1,1 1-1,15 7 0,-1 1 1,2-2-1,-1 0 19,-2-1 1,0-1-1,1-3 1,0 1 0,-1 0-1,1 0 19,-1-1 1,0-1-1,-5 0 1,-1 0 0,-2-1-1,-1-1 1,-3-1-1,-1-1 27,-2 0 1,-1-1 0,-4-1 0,-2-1-1,21 13 154,-6-1 0,-10-2 0,-8-5-129,-1-2 1,-5 2 0,-2 5-1,-2 1-204,-4-2 0,-1 3 0,-5-1-647,-2-1 1,-2 2 0,-5 1-1505,-5 4 2242,-10 3 0,-9 9 0,-6-1 0,-3 1 0</inkml:trace>
  <inkml:trace contextRef="#ctx0" brushRef="#br0" timeOffset="5">6456 2745 19936,'-27'-15'-908,"5"-5"0,5-5 1,2 1-1,2 1 1,1 0 915,1 2 1,4-2 0,1 8 0,0 0 0,2-2-36,-1 1 1,1 3 0,4-3 0,0 1-103,0-3 1,2-2 0,1-1 0,4-2 24,3-2 0,2 1 0,2-7 40,3-2 0,5-7 0,3-2 0,2-4 62,0-2 0,-10 23 0,0 0 0,0-2 0,0 0-117,3-2 1,1 1-1,-2 0 1,2 0-1,2-1 1,1-1 142,-1 1 0,1 0 0,2 0 0,0 0 0,3 1 0,1 1 0,1-2 0,0 1 118,1 0 1,1 0 0,2 2 0,1 2 0,0-1 0,0 1-143,2 0 1,1 1 0,1-1-1,1 2 1,3 0 0,0 1 64,0 0 0,0 0 0,3-1 0,1 1 1,0 0-1,0-1 0,2 1 0,1 1-19,2 0 1,-1 1 0,4-1 0,1 0 0,-2 2 0,1 2-217,-2 0 1,-1 1-1,0-1 1,0 1-1,0 2 1,1 1 186,1 0 1,0 1 0,2-1-1,1 1 1,1 1 0,0 0-16,-1 1 0,0 0 1,-1 0-1,1-1 1,-18 5-1,1 1 1,-1-1-1,2 1 0,0-1 1,0 1-28,3 0 0,0 0 1,-1 0-1,-2 1 1,0-1-1,1 1 1,0-1-1,2 1 1,-1 0-13,0 1 0,-1 0 0,1-1 0,0 0 1,1 0-1,0 0 0,1 0 0,0 2 0,0-1-1,-1 0 0,0 0 0,0 0 0,1 0 0,0 0 0,0 0 0,-3 1 0,0 0 0,0 1 0,0-2 0,1 1 0,0 0 9,0 0 0,0 0 0,0 1 0,2 0 0,0 1 0,-1 0 0,-1 1 0,0 0 0,0 0 7,-3 1 1,1 0 0,0 0 0,1 0 0,0 0 0,0 1 0,0 1 0,-1 1 0,1-1 3,1 1 0,1-2 0,-1 2 0,0 0 1,1 0-1,-1 1 0,2-1 0,-1-1 0,0 1 1,0 1-1,-1 0 0,1 0 7,-1 0 0,0 0 1,0 0-1,2-1 1,1 0-1,0 0 0,-1 0 1,0 0-1,1 0-18,1 2 1,0-1 0,-1 1-1,-2-1 1,-1 0 0,-1 0 0,1 2-1,0-1 1,0 1 11,-2 0 0,1-1 0,-1 1 1,-1 1-1,0 1 0,-1 0 1,0 2-1,1 0 0,-1 0 1,-1 1-1,-1 0 0,0 0-24,18 6 1,-2 2 0,0 1-1,-3 1 1,-3 1 0,-1 0-11,-1 1 0,0 0 1,0 1-1,-1-1 1,-2 1-1,-1-1-71,-1 1 1,0 0 0,0 1 0,-1 2 0,-4-1 0,-2 2-1,1 0 1,0 1 91,-1-1 0,-1 1 0,-1 0 0,0 0 0,-2 0 0,0-1 27,-1-1 0,-1 0 1,-1 1-1,0 0 0,0-3 1,0 0-1,-1 1 1,1-1 24,-1 1 0,1 0 1,-1-4-1,1 0 1,0 0-1,0-1 40,2-1 1,-1-1 0,-1-2 0,1-1-1,0 0 1,1 0 60,1 0 1,-2-1-1,0-1 1,-1 0-1,1-3 1,-1-1-1,24 10-138,-5-4 1,-7-6 0,-5 1-34,-4-2 1,-10-5 47,-9 0 0,-5 1 0,-6 6 0,0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6.323"/>
    </inkml:context>
    <inkml:brush xml:id="br0">
      <inkml:brushProperty name="height" value="0.053" units="cm"/>
      <inkml:brushProperty name="color" value="#FF0000"/>
    </inkml:brush>
  </inkml:definitions>
  <inkml:trace contextRef="#ctx0" brushRef="#br0">18593 6416 8234,'0'-32'828,"0"0"1,4-15 0,5 13-954,4 16 1,-2 12 0,4 11-1,-4 5 1,-1 7 0,-2 3 355,-1 1 0,-4 5 0,-1 3 0,-3 3 0,-5 2-72,-4 1 1,1 1-1,-9-4 1,-1 0-1,-1-2-223,-1-1 1,-5-3 0,-4-6-1,-3-4 239,-2-5 1,-8-6-1,3-10 1,1-7 212,1-8 1,5-9 0,7-8 0,7 0 30,6 1 0,6 1 0,12 6-452,6 0 1,13 5-1,13-4 1,8 3-47,8 5 1,-24 11-1,0 1 1,3 1 0,0 1 121,0-1 1,0-1 0,-1 2-1,-1-1 1,26 0-49,-10 4 0,-13 2 0,-13 2-577,-8 2 0,-17 9 1,-14 9-765,-10 7 0,-10 12 1346,14-18 0,0 2 0,0 3 0,0 2 0,-4 0 0,0 1 0</inkml:trace>
  <inkml:trace contextRef="#ctx0" brushRef="#br0" timeOffset="1">18742 7225 12126,'-6'-5'25,"1"6"338,0 9 0,3 6 0,-6 9 0,-3 3 216,-2 3 1,-6 1 0,1 0-1,-3 0-409,-4 0 0,2-2 0,-5-2 105,2-7 1,0-6-1,3-8 1,-2-4 365,1-6 1,3-6 0,4-6-449,7-2 1,4 0 0,7-1 0,4 1-896,5 2 0,3 0 0,9 5 72,4-1 1,0 2-1,2 0 502,2 2 0,-1 5 0,1-2 211,-2 3 0,-5 1 1,-2 1-1,-6 2-82,-3 0 0,-6 6 1,-4-2-216,-4 2 1,-5 5 0,-7 1 213,-4-2 0,-7 3 0,-2 1 0</inkml:trace>
  <inkml:trace contextRef="#ctx0" brushRef="#br0" timeOffset="2">18348 8363 8249,'0'-26'2071,"11"1"1,6 2 0,9 10 0,4 13-2771,-2 13 0,-2 4 0,-6 11 0,-3-1 1,-5-1 495,-4 0 1,-6-1 0,2-5 0,-3 0 227,-1 1 1,-3-7-1,-2 5 1,-2-5 313,-5-3 1,1 2 0,-3-7 0,1 0 442,-1-3 1,2-6 0,-2-5-246,2-5 0,1-5 0,2-6-194,2-1 0,2-3 0,5 3 1,0 0-287,0-1 0,6 5 0,4 0-822,3 5 0,5 6 0,0 4-383,2 6 0,-4 12 1,-6 12 1147,-5 11 0,-4 14 0,-1 6 0</inkml:trace>
  <inkml:trace contextRef="#ctx0" brushRef="#br0" timeOffset="3">18422 9363 8352,'-5'-32'627,"1"4"1,9 2 1218,5 4 1,6 3 0,6 8-1399,3 0 0,-3 5 1,3 3-1,-2 3-577,-2 3 1,-4 3 0,-4 5 0,-4 1 0,-3 1-197,-1 1 1,-7 4 0,-6-3 0,-5 0 303,-5 1 0,-3-2 0,-4-5 1,-3 0 493,-3-2 0,-1-5 0,0 1-121,1-6 0,2 1 1,2-6 139,1-4 0,2 0-49,7-6 1,6 4-493,7-4 0,13 4 0,7-2-486,10 0 1,11 7-1,10 6 1,2 7-960,1 7 0,1 9 0,-1 9 1494,-4 5 0,-12 9 0,-3 5 0</inkml:trace>
  <inkml:trace contextRef="#ctx0" brushRef="#br0" timeOffset="4">19220 6469 9958,'5'-41'67,"1"2"0,1 4 1,0 6-1,1 4 1,1 4 304,-2 3 1,-3 3-1,-4 4 1,0 0-89,0 1 1,0-1 0,0-1 0,-1-1 254,-2-1 1,0 0 0,-3 3 0,0 1 1604,1-1-1984,2 5 0,-2 4 0,4 10 0,-1 11-55,-2 11 1,-4 17 0,4-16 0,1 2-53,-1 5 1,-1 3 0,-2 7-1,-1 3 1,3-11 0,1 1 0,-1 1-1,0 3 1,1 1 0,-1 0-378,0 3 1,-1 1-1,2 0 1,-1 6-1,2 2 1,-1 1-1,0-11 1,1 0-1,0 1 1,0 1 323,0 1 0,1 0 0,0 1 1,1 0-1,-2 0 0,1 1 1,0 0-1,0-1 0,1-1 1,0-1-1,0 1 0,1-2 167,-1-2 0,0-1 1,1-1-1,-1 0 0,1 12 1,-1 0-1,1-2 1,0-2-1,0-2 0,0 0 1,0-1-1,1 1 0,-1-2-148,1 1 1,0-1 0,1-1 0,-1-4 0,1-1-1,1 0 1,0-2 0,1 1 0,1-2-23,1 15 1,2 0 0,-1-2 0,1-1 0,1-2 0,1-1-113,-1 1 1,0-1 0,-3-3 0,1 0 0,0-1 0,0 0-1,-1-1 1,1 0-496,0 1 0,0-1 1,-1 0-1,0 1 0,1-3 1,0 0-91,-1-2 0,0 1 1,-1-2-1,1 0 700,-1-3 0,0-1 0,2 0 0,-1-1 0,1-2 0,-1-1 0,1 1 0,-1 0 0,1 0 0,0 0 0</inkml:trace>
  <inkml:trace contextRef="#ctx0" brushRef="#br0" timeOffset="5">19178 6086 8566,'4'-32'347,"-1"0"1,5 0-1,3 0 1,2 2 436,0 1 0,-2 3 1,0 6-1,0 2 1,-2 4 757,-2 2-1474,-2 7 1,-11 0 0,-6 5-1,-8 0 1,-8 0-581,-6 0 1,-10 5 0,-11 2 262,25-3 1,-2 1-1,-6 2 1,-1 1 0,-4 1-1,-1-1-52,-3 0 0,0 1 0,-2 1 0,-2 0 1,-5-2-1,-1 0 0,-1 1 0,-1 0 103,0 0 0,0 0 1,4-5-1,2 0 1,1 0-1,2-1 264,2-1 1,1-2-1,5-1 1,0-2 0,5 0-1,0-1 1,3-1-1,2 0 190,-26-5 1,11 0-1,12 3-73,6 3 0,3 3 0,6 1-252,2 0 1,3 5 19,4 2 1,5-1 0,3 1 0,1 1 0,6 7 0,-1 2 6,0 3 1,2 6 0,-2 5-12,-1 7 0,0 7 0,-4 14-6,1-26 0,-1 1 0,-1 5 0,-1 2 0,-3 4 0,0 2 0,-2 0 0,1 2 39,0 0 1,0 1 0,-2-1 0,-1 0 0,3 3 0,-1 0 71,-1 2 0,0 0 0,1-3 1,1 0-1,0 2 0,1 1 0,0-1 1,0 1 108,0 2 0,-1 1 0,-1 0 0,-1 2 0,5-18 0,-1 1 0,1 0-28,-1 0 1,1-1 0,-1 1 0,2 0-1,0-1 1,1 0 0,-1 18 0,2-1-1,-1 1 1,1-1 120,0 1 1,2 0-1,-1 0 1,0 1 0,2-1-1,0-1-253,0-2 1,1 0-1,1 1 0,1 0 1,2 0-1,1 0 96,0 3 0,0 0 1,3-5-1,-1 0 0,0-1 1,0 1-65,1-4 1,0 0 0,1-1-1,1-1 1,-1-2 0,1-1-1,1-1 1,-1 0-91,0-2 0,0 0 0,-1-1 0,0-1 0,0-4 1,-1-1-14,1 0 1,0-1 0,-2-3 0,-1 0 0,9 23-1,-2-5 177,-2-7 1,-1-11-1,-1-12 141,-1-8 0,5-7 0,1-6-1,4-2 0,5-14 0,12-11 0,8-10-191,-18 16 1,1-1 0,-1 2-1,2-1 1,3 0 0,1 1-254,0 0 0,0 2 1,-2 4-1,2 1 0,0 1 1,1 1-172,-1 3 1,-1 2-1,-1 2 1,1 3-1,-2-1 1,0 2-1,25 2-498,-4 6 0,-8 1 1,-9 6 286,-4-2 1,-4-2 0,-6 1 578,-3-1 0,0 0 0,-3-3 0,3-2 0</inkml:trace>
  <inkml:trace contextRef="#ctx0" brushRef="#br0" timeOffset="6">19241 6586 9032,'-4'-26'358,"3"8"0,-2 0 0,7 3 1,8 5-279,8 4 0,9 2 1,9 2-1,3-3 1,8-1 173,5-2 0,-24 3 0,0 1 0,4-2 0,0 1 19,1 0 0,1-1 0,3 1 0,1 0 1,1-1-1,1 1 0,0 0 0,1-1-126,-1 1 0,0 0 1,-1 0-1,0 0 1,1 1-1,0 1-332,-1 1 1,0 1-1,-2 0 1,0 2-1,-4 0 1,0 1 0,-4 2-1,0 0-1007,24 9 0,-9 10 0,-13 10 1192,-12 8 0,-2 5 0,-12 6 0,-2 2 0,-3 1 0</inkml:trace>
  <inkml:trace contextRef="#ctx0" brushRef="#br0" timeOffset="7">19497 7405 8567,'-27'0'324,"5"0"0,9-1 787,5-2 0,10 2 0,14-3 1,12 2-645,12-2 1,12-3 0,-21 1 0,0-1-242,1 0 1,2 0 0,3-3-1,2 0 1,3-1 0,2 0-200,3-2 1,0-1-1,4-1 1,1 1-1,0-1 1,0 1-1,-4 2 1,-1 2-62,-5 2 1,0 1-1,-6-1 1,-1 3 0,-4 3-1,0 2-1313,24 5 1,-18 10 0,-13 15 0,-11 5-2831,-8 8 4177,-18 9 0,0 6 0,1-25 0,-1 1 0,2 2 0,-1 0 0</inkml:trace>
  <inkml:trace contextRef="#ctx0" brushRef="#br0" timeOffset="8">19869 8140 8567,'-27'16'515,"1"0"0,-16 11 0,11-4 306,10-4 0,10-3 0,4-6 0,5 0 450,8-3 0,12-2 1,16-5-729,11 0 1,-15-4 0,3-1 0,6 0 0,1-1-419,3-2 1,0 0-1,3-1 1,0-1 0,4-1-1,0-1 1,0-1 0,1 1-600,0-1 0,0 2 1,-2 2-1,-1 2 1,-5 1-1,-2 2-759,-5 2 0,-1 3 1,14 11-1,-18 13-3291,-14 9 4524,-10 16 0,-10 0 0,0-20 0,-1 1 0,-2-1 0,0 0 0</inkml:trace>
  <inkml:trace contextRef="#ctx0" brushRef="#br0" timeOffset="9">20199 8842 7998,'-40'24'-8,"-1"0"0,2-1 1,0-2-1,5-2 1,0-1 710,3-2 0,2 1 0,2 0 0,3-1 0,-12 8 1425,8-4 1,9-4-776,5-5 1,17-5 0,14-3-983,15-1 1,17-8 0,-16 0 0,2 0 0,3-3 0,2-1-395,3-1 0,0-2 0,2-1 0,1-1 0,2 1 0,0 1-894,0-1 0,0 0 0,-3 0 0,1 0 0,-2 2 0,-1 1-923,-1 1 1,-1 0 1839,-1 3 0,-1 0 0,-2-2 0,-1 0 0,0 4 0,-1 0 0,-1 1 0,1 0 0</inkml:trace>
  <inkml:trace contextRef="#ctx0" brushRef="#br0" timeOffset="10">12264 7746 11516,'-11'0'709,"5"0"0,8 0-470,8 0 1,2 0-1,6-1 1,2-2 93,3 0 0,2-1 1,6 4-1,2 0-207,0 0 0,9-1 1,0-2-1,3-4 38,2-3 0,2-1 1,5 0-1,2-4-125,0-2 1,0 0-1,-5-2-89,-2-3 1,-4 0 0,0-4 0,-6 2-124,-7-1 0,-5-1 0,-5 1 106,-1-3 1,-2-3-1,-4-1 1,-5-1 49,-5-3 0,-1-1 0,-4-8-7,0-5 1,-6-1 0,1 21 0,-1-1 23,-1-2 0,-2 1 1,-3-2-1,-2-1 0,-1-3 1,-2 0-62,-1-1 1,-2 0 0,0 1 0,-1 1 0,0-2 0,-1 1 143,1 1 1,0 2-1,0 1 1,-1 0-1,1 4 1,-2 0-1,1 2 1,0 2-201,-1 1 1,-1 2-1,-22-12 1,3 15-169,-3 8 1,-1 7 0,-3 10 76,-1 6 1,-4 15-1,31-8 1,0 4-1,-1 3 1,0 3 52,0 4 1,1 2 0,1 3-1,1 1 1,-1 4 0,1 1-1,2 0 1,1 0-128,2 1 1,2 1 0,1-1-1,1 0 1,3 2 0,1 1 245,1-2 1,2 0 0,0-4 0,3-1-1,5-7 1,1-1 15,8 26 0,5-2 0,9-13 0,4-5-193,1-8 0,3-7 1,4 0 212,6 2 0,3-3 0,6 3 0,1-3 0,2 0 0</inkml:trace>
  <inkml:trace contextRef="#ctx0" brushRef="#br0" timeOffset="11">14178 6650 11435,'5'-11'-84,"2"0"1,6-2 0,3-2 0,0 1 0,4 0 46,4 0 1,0-5 0,3 2 0,0 0 0,-1 0 947,0 2 0,-2-3 0,-6 4-181,0 1 1,-8 2 0,-1 3 121,-3 1 1,-4 6-726,-5 1 0,-9 6 1,-10 9-1,-9 7-137,-7 9 0,-8 6 0,21-16 0,-1 0-94,-1 0 0,-1 1 0,-2 1 0,-1 1 0,-2 1 0,0 0-123,0 1 0,-1 0 0,-4 0 1,-1 1-1,0 0 0,0 0 241,-2 2 0,-1-1 0,1-2 1,1-1-1,0 1 0,0-1 79,2-2 0,1-1 0,5-2 0,1-1 0,-16 8 0,9-6 516,10-5-829,9-5 0,13-6 0,11-5-262,6-6 1,15-12 0,11-4 0,7-4-135,5-4 0,-21 15 1,1-1-1,2-2 1,0 0 299,2-1 0,0-1 0,-3 2 1,0-1-1,0 2 0,0 0 318,-1 2 0,-2 1 1,21-16-1,-4 6-122,-7 4 0,-15 6 0,-21 12 881,-17 9 0,-16 8 0,-17 10-328,-4 3 1,23-12 0,0 0 0,0 1 0,1 1 148,-1-1 0,1 1 0,-2 1 1,2 0-1,2-2 0,0-1 394,-21 15 0,9-6 0,8-2 0,9-5-563,6-7 1,12-6 0,8-5-1297,13 0 0,17 0 0,13 0 856,8 0 1,-24-2-1,2 0 1,2-1-1,-1 0 1</inkml:trace>
  <inkml:trace contextRef="#ctx0" brushRef="#br0" timeOffset="12">10902 7938 10424,'-21'-32'-256,"1"4"1,4 5-1,4 4 1081,3 5 1,4 8-215,-3 6 0,6 6 0,9 7 1,7 1 163,5-1 1,7 2-1,4 1-409,4 0 1,4-3 0,6 1 0,2-2-454,3-1-1,5-5 1,2-4-102,-26-2 0,1-2 0,0-5 0,1-2 0,2-3 1,-1-2-1,0-2 0,1-2-1628,-1-3 0,0-1 1863,0 2 1,-1-2-1,-2-2 1,-1 1 0,0 1-1,0 1 1</inkml:trace>
  <inkml:trace contextRef="#ctx0" brushRef="#br0" timeOffset="13">11998 10066 8311,'1'-11'-117,"2"0"1,0 1 27,-1-1 1,3 4 0,-1 0 0,-2-2 0,0 1 282,2 1 0,-2-2 0,4 2 1,-1-3-1,-1-1 0,-1 1-4,1-1 0,0 1 1,-1-1-98,0 0-228,1 1 0,-9 4 1,-3 2-1,-6 3 77,-8 1 1,-4 5-1,-7 3 124,-2 5 1,-8 1 0,-6 6-1,-3 4 31,-2 2 1,26-12-1,0 0 1,-2 3 0,1-1-26,-3 2 0,1 0 0,4 0 1,1 2-1,-3 1 0,1 0 0,2 1 1,1 0-85,2 1 0,1 0 0,-1 1 1,1 2-1,4 1 0,2 1 81,0 0 1,1 1 0,4 0-1,1 0 1,0 27 26,5 0 1,4-25-1,1 0 1,0-1-1,2 0-66,1 2 0,1-1 0,1-1 1,3-1-1,3 0 0,3 0 0,0-1 1,1 1-31,2-1 1,1 0 0,0 0 0,3-1 0,1-4 0,1-1-108,23 13 1,8-9-1,0-12 83,4-7 1,-26-5 0,1-1 0,3-2 0,-1-2 66,2-1 0,0-2 0,0-1 1,1-1-1,1-5 0,-1-2 0,2 0 1,0-1-119,3-1 1,-2 0 0,-2-1 0,-1-1 0,1-1 0,-1 0 74,-4 1 0,-2-1 0,-2 3 0,-1 0 1,-2-1-1,-2-1 0,24-16-15,-7-1 0,-9 4 0,-9 4-118,-5-2 1,-5-2 0,-7-3 0,-5-5-103,-4-5 1,-10-1 0,-9-7 213,8 24 1,-1 0 0,-5-4-1,-1 1 1,-2-3 0,0 1-32,-1-1 1,-1 0-1,-1 0 1,-1-1-1,-2-1 1,-1 0 0,-1 0-1,-1 1 107,-2-1 1,0 3 0,1 3-1,-1 4 1,-1 3 0,0 4-219,2 3 0,-1 3 0,2 4 0,0 4 0,0 3 0,1 3 163,-26 3 0,-1 7 0,4 8 0,2 2 0</inkml:trace>
  <inkml:trace contextRef="#ctx0" brushRef="#br0" timeOffset="14">18539 5065 13864,'8'0'-279,"-1"1"0,2 2 0,4 3 426,5 0 1,7 3-1,4-6 1,8-1-1,8 0 1,9-5-1,-24 0 1,2-1 45,2-2 1,0-2 0,2-2 0,0 0 0,2-2 0,0-1 0,0-1 0,1 0-1,-1-1 1,0-1-172,-1 0 0,0 0 0,-2 2 0,-1 0 1,-2 0-1,-1 0 0,-1 1 0,0-1-247,-1 1 1,-1-1 0,17-8 0,-7 0 297,-7 7 1,-5 3 0,-5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6.338"/>
    </inkml:context>
    <inkml:brush xml:id="br0">
      <inkml:brushProperty name="height" value="0.053" units="cm"/>
      <inkml:brushProperty name="color" value="#FF0000"/>
    </inkml:brush>
  </inkml:definitions>
  <inkml:trace contextRef="#ctx0" brushRef="#br0">13966 9459 10808,'-10'-7'-632,"2"1"605,1 1 0,1 1 0,-2 1 1,1 0-1,-2-1 21,0-1 1,2 4 0,1-4 0,1 1 475,3-3 1,1 1-102,1-1 0,1 5-350,2 2 0,-1 5 1,1 7 51,-2 2 0,-1 6 0,0 6 0,1 1-66,3 3 1,2 1 0,5 1-1,0 0 11,4 0 0,6-5 0,8-2 0,6-4 115,4-3 0,8-8 0,6-7-51,6-6 0,-28-1 0,1-2 0,0-3 0,0-1 0,-1-1 0,0-1-26,0 0 1,-1-1 0,22-16 0,-10 2 0,-6-1-124,-7 4 0,-4 1 1,-7 3-1,-5 2-126,-5 4 0,-5 6 1,-6 2-334,-4 1 0,-3 2 0,-1 3 576,-4 0 0,-6 0 1,-6 0-1</inkml:trace>
  <inkml:trace contextRef="#ctx0" brushRef="#br0" timeOffset="1">13296 8427 9101,'1'-6'-940,"1"1"715,2 1 0,4-1 1,-2-3 102,0 0 1,0 6 0,-4-3 189,2 1 1,3 1 0,-4-4 57,0-1 1,-2-2-137,-1 0-1,0-1 1,-1 2-28,-3 2 1,-2-2 0,-4 6 0,-1 0 110,0 2 1,-1 1 0,-2 0-1,-3 0-59,-4 0 1,-5 5 0,-2 2 30,-3 3 1,-1 4 0,-1 1 43,-2 2 1,-2 2-1,-3 4-18,1 2 1,5 0-1,-2-4-23,3 0 1,5 2 0,1 2-1,1 3 45,2 3 1,5 2 0,3 4-2,0 5 0,3 5 0,6 7-27,4-1 1,1 1 0,2 3 0,2 3-23,-1-28 0,1-1 0,5 28 0,7-2-74,4-3 0,3-1 0,4-2 74,4-5 1,-2-1-1,1-10-13,2-5 0,2 1 0,2-6 14,1-2 0,1-8 0,-4-6 0,0-3-2,0-4 1,3-3 0,0-6 31,0-7 0,-6-6 0,1-5-42,3-3 0,-1-7 0,3 0 0,-2-1-32,-1 0 0,-1-1 0,-1-4-18,-2-2 0,-6 7 0,0-6-172,-7 4 1,-4-2 0,-4 1-79,-4-2 0,-6-2 1,-7 1 166,-6-1 1,-4 0-1,-11 0 1,-3-2 49,-3-1 0,17 21 0,0 0 0,-2 2 0,-1 0-30,0 0 0,0 1 0,-2 0 0,0 0 0,2 1 0,0 1-9,-22-19 0,1 8 1,3 10-1,2 7 90,4 5 0,-1 5 0,4 6 0,5 5 0,3 5 0</inkml:trace>
  <inkml:trace contextRef="#ctx0" brushRef="#br0" timeOffset="2">11275 9565 8375,'-17'-10'-221,"-1"-1"1,7 1 0,1-1 0,1 1 0,-1 3 156,0 4 0,3 0 0,1 0 328,1-4 1,1-3 0,4-2 0,0-1 48,0-1 1,5-5 0,1 3-1,1-2-68,0 0 0,0 5 0,3-1 0,-2 4-123,-1 2 1,0 4 0,4 4-66,-1 0 1,5 4 0,0 5 0,2 4-14,1 4 1,3 5-1,0 1 11,0 2 0,5 5 1,2-3-1,3 0 0,1-1 0,0-5 0,1 0 49,3-4 0,0-3 0,3-6-24,-3-5 0,-4-4 0,-3-6 0,-2-6-72,-1-3 0,-6-2 0,-5 3-936,-4 2 928,-5 2 0,-1 5 0,-5 1 0</inkml:trace>
  <inkml:trace contextRef="#ctx0" brushRef="#br0" timeOffset="3">10062 8448 18521,'5'-15'-250,"-4"2"0,4-4 0,-2 2 0,1 1 0,-1 0 0,1-1-9,0 2 0,3 2 1,-4 0-1,1 0 287,0 1 1,-2-1 0,1 0 27,-2 1 0,-2 0 1,-2 2-151,-4 1 1,-3 5 0,-2-2 0,-1 3 142,-1 1 0,-5 1 0,1 3 0,-3 3 6,-4 2 0,-1 2 0,-3 1 1,-1 2-34,-3 3 1,1 0-1,-4 1 1,0-1 140,1 0 1,0 2 0,6-5 186,1-1 1,3 0 0,-2 0-54,1 1 0,2 1 0,5-4 0,1 2 39,-1 2 0,0 2 1,0-1-20,2 0 0,3 5 0,-4 7-333,-1 2 1,0 0 0,0 7 0,1-1-137,-1 3 0,-2 4 0,-1 2 34,0 1 0,0 0 0,8-3 26,1-1 1,1 2 0,3 0 0,1-1-54,5-1 1,2-6 0,1 2 134,0-1 1,1 2-1,4-4-118,5 0 0,2-2 0,6-1 0,1 0-159,1-1 1,5-2 0,1-2 71,1-1 1,6 2 0,6-3 146,2-1 0,3-3 0,2-3 0,4-4 13,2-2 0,2-1 0,2-1-51,0 1 0,1-5 0,-4-3 305,1-2 1,-1-5 0,-1-2 12,-3 0 1,-1-4 0,-7 3 51,-2-2 0,1-2 0,-4 1 0,-2-1 234,-1 0 0,-1-3 1,-1-1 4,-3-2 1,2 1 0,-6-3-212,0 1 0,-3 0 1,-2-3-1,-1-1-215,1-3 0,-4 2 0,-1-3-52,-2 0 1,-5-2 0,-1-8-282,-1-3 0,-2-7 0,-3-5 0,-1-4-42,0 25 0,-1 0 0,-1-6 0,0-1 0,-2-1 0,-1 0-29,1-2 1,0 0-1,-1 0 1,1 0-1,-1 1 1,0 1 170,-1-1 0,0 0 0,1 2 1,0 0-1,-1 2 0,0 1-70,1 1 0,0 1 0,-8-26 0,-1 10 52,-2 0 0,-1 5 0,-3 2 1,-1 2-89,-3 6 1,-1 1 0,-5 6 76,-1-1 1,4 7 0,-5 0 94,3 3 1,-2 4 0,-3 5 0,0 2-89,2 2 0,1 2 1,1 8 197,-1 5 0,3 11 0,1 3-1020,-2 5 1000,4 6 0,-3 6 0,4 6 0,1 4 0,2 4 0</inkml:trace>
  <inkml:trace contextRef="#ctx0" brushRef="#br0" timeOffset="4">18837 6693 11167,'-4'-22'51,"2"2"1,-1 1-1,2 3 1,1 0 564,0 3 0,4 6 0,3 4 0,3 3-366,1 3 0,3 3 0,0 6 1,-2 2-80,-4 4 1,1 2 0,-3 3-116,0 1 0,-1 2 0,-5 4 1,-1-1-76,-3 5 0,-5-6 1,-7 4-78,0-1 1,-3-2-1,-6 1 55,-3-2 1,1-9 0,-2-1 0,0-6 360,-2-5 1,-1-4 0,1-6-150,3-4 0,3-11 0,7-5-94,4-3 0,7-2 0,4-4-215,1 0 1,5 1 0,4 2 134,7 0 1,5 7 0,1 1 0,-1 5-216,-1 5 0,-2 5 0,2 2-283,-4 3 1,-2 7 0,-3 4-1,0 7-656,-2 3 1,-5 7 1143,2 5 1,-3 5-1,-1 5 1</inkml:trace>
  <inkml:trace contextRef="#ctx0" brushRef="#br0" timeOffset="5">18795 7906 8588,'-11'-28'156,"5"1"1,3 4-1,1-1 317,2 4 1,5 0 0,3 6-1,4 1 218,2 1 1,2 2 0,-3 3-358,1 4 1,4 1-1,-3 4 1,0 2-490,1 7 1,2 4 0,-5 9 0,-4 3-220,-4 5 1,-4 6 0,-2-1 60,-3 0 0,-8-1 1,-8 2-46,-3-2 0,-7-1 0,1-7 1,-5-4 698,-1-5 0,-5-8 0,1-6 316,-3-4 1,1-5 0,2-14-192,4-7 1,6-6 0,6-4-1,5-3-227,7 0 1,8-3 0,10 3-679,7 0 1,14-2 0,8 4-1,4 5-541,3 5 0,-1 5 0,1 12-2039,-1 2 3019,-4 7 0,-6 20 0,-6 8 0</inkml:trace>
  <inkml:trace contextRef="#ctx0" brushRef="#br0" timeOffset="6">18816 8799 8446,'-11'-26'355,"5"4"1,3-3 502,2 3 1,9 5-1,3 4 1,2 5-289,2 4 0,-2 5 1,5 5-1,1 6 0,1 5-501,1 5 1,-1 4 0,-1 7-506,-1 3 1,-5 0 0,0 5 0,-5-4 52,-4 0 0,-4 3 1,-5-2 314,-6 0 1,-9-1 0,-9-6-1,-7 0 268,-6-2 0,-1-5 0,-4-7 172,-1-6 0,4-7 0,-5-7 0,2-7 533,2-6 0,6-6 0,6-7-516,7 1 0,6-1 0,10-2-722,3 3 0,8-1 0,10 4 1,7 1-125,5 2 0,8 1 0,6 4 117,1 3 0,-1 5 0,2 3-2854,-3 2 3194,2 5 0,-10 9 0,3 7 0</inkml:trace>
  <inkml:trace contextRef="#ctx0" brushRef="#br0" timeOffset="7">19422 6991 8359,'-10'-11'-187,"0"0"1,3 1 0,4-1 186,1 0 0,2 5 0,0 2 0</inkml:trace>
  <inkml:trace contextRef="#ctx0" brushRef="#br0" timeOffset="8">19805 6522 8358,'-6'-6'-354,"-2"-3"0,3 3 0,1-1 1464,-1 0-1114,1 5 0,5 0 1,2 7-1,2 1 19,0 2 1,-2 2-1,2 2 1,-2 1 31,1 1 0,3 5 0,-4 0 0,0 3-13,-2 3 0,-1 4 0,0 2 33,0 7 1,0 3 0,0 13-6,0 3 0,-2-24 0,0 1 1,0 1-1,0 1 0,-1 1 1,0 0-21,-1 2 1,-1 0 0,2 1 0,0-1 0,0 2-1,1 0 58,-1-2 0,1 0 0,0-1 0,0 0 0,2-1 0,0 0 0,0 0 0,0 1 90,0-1 0,0 0 0,0-2 0,0 0 0,1-1 0,-1-1-80,2 0 0,0-1 1,0 0-1,1 0 1,1 0-1,0 1-66,0 1 0,-1-1 0,0-2 0,0 0 0,1 1 0,0 0 0,-1 0 0,0 0-102,0 1 0,-1 0 0,0-1 0,1 1 1,-2 1-1,0-1-53,1 0 1,0-1-1,0-1 1,-1-1-1,-1 29 1,1-3-258,3-4 1,-3-4-1,3-10 168,-3-7 1,-1-7 0,0-7-158,0-2 1,0-1 101,0-3 0,1-2 0,2 0-372,5-2 1,-3-5 0,3 2 428,0-3 1,2-1 0,3-1 197,2-3 0,-1-2 0,-4-4 0</inkml:trace>
  <inkml:trace contextRef="#ctx0" brushRef="#br0" timeOffset="9">19699 6714 11314,'-6'-15'-246,"-2"-2"0,4-3 600,2 2 1,6 2 0,6 1 0,5-1 0,4-2 141,4 0 1,1 2 0,1-3-1,5 2-501,4 2 0,3-3 0,3 4-81,-1 1 0,-4 0 0,4 0 1,3-2 123,3-2 0,-2 1 0,3-3 0,-1 1 99,1-1 0,-2-1 1,2 0-151,-2 2 0,-6-1 1,-3 5 83,-2 1 1,-1 1 0,-1 3 0,-1 2-82,-2 3 0,-4-1 0,-1 2-41,-4 0 0,0 2 1,-5 1 16,-1 0 1,-1 4 0,-1 1 129,-1 0 1,1 6 0,-2 4 0,0 2 277,-2 2 0,-4 2 1,3 5-169,-1 6 0,0 5 0,-3 7 0,3 3-33,1 6 0,-5-23 0,1 0 0,1 4 0,1 1-206,1 0 1,-1 1 0,-1 2 0,-1-1 0,2-1 0,0 1-33,0 1 0,0 0 0,0 1 1,0-1-1,0 2 0,-1 1 1,0-2-1,-1 1 1,1-2 0,-1 1 1,-2-1-1,1-1 1,1 1-1,-1 0 16,0 1 1,0 0 0,-1 0 0,0 0-1,0 1 1,0-1 9,-1-1 0,2-1 0,-1-2 0,1 1 0,0 0 0,0 0 0,1-1 0,1 1-161,0 0 1,0 0-1,-2-4 1,1 0 0,1-1-1,0-1-161,2 29 1,2-4 0,-3 3 12,-2 0 1,3-9 0,-2 1 147,0-5 1,-2-7 0,0-4 0,1-5 188,2-4 0,-1-3 0,-3-5 139,0-3 0,4-2 1,-1-1-79,0 0 0,-2-1 0,-1 1-93,0 0 1,0-1-1,-1 1 1,-2-1 152,0 1 0,-7 0 0,0 1-145,-7 2 1,0-1 0,-4 3 0,-2 1 107,-3-1 0,-4 2 0,-5 3 66,-4 1 0,-4 2 1,-3 1-1,-2-1 77,-1-2 0,-2 0 0,5-2-8,1-2 1,5 0 0,2-3 23,2-2 1,-3-3-1,5-3-121,3-3 0,0-3 1,6-1-1,0 0-49,-1 0 1,9 0 0,-1 0-426,5 0 1,2 0-753,1 0-2298,4 0 3412,1 0 0,0 5 0,-1 1 0</inkml:trace>
  <inkml:trace contextRef="#ctx0" brushRef="#br0" timeOffset="10">22028 6480 8507,'0'-11'-84,"0"1"0,1 0 1,3 2-1,3 2 547,2 1 1,3 2-1,1 3 1,3 1 0,0 2-3,3 4 0,-2 6 1,0 3-1,1 0-368,-1 3 0,-5 5 1,-7 2-1,0 1-345,-2 3 1,-8 0-1,-6 2 1,-7 0-95,-5 0 1,-6-3 0,-6-1-238,-4 1 0,-2-6 1,-2-4 352,0-6 1,4-5 0,0-10 0,0-5 501,2-8 1,4-8-1,7-6-55,3-1 1,-1-7 0,9-2-1,1-1 66,3 1 0,8-3 1,0 5-133,6-1 1,7 6-1,9 8-277,5 5 0,3 5 0,6 6 0,3 2-940,3 1 1066,2 2 0,2 7 0,-1 2 0</inkml:trace>
  <inkml:trace contextRef="#ctx0" brushRef="#br0" timeOffset="11">22273 7533 8302,'0'-21'249,"5"0"1,2 1-1,3 3 1,5 5-1,2 5 436,3 2 1,0 2 0,-2 4-1,-4 3-373,-2 3 1,-1 7 0,-1 4 0,0 2 0,-3 1-257,-3 0 0,-3 4 0,-2 1 0,-3 1-457,-3 3 0,-6-3 1,-4 0-14,-3-1 0,0 3 1,-8-3 6,-2 1 1,-2-7 0,-3 0 0,-3-5-113,0-5 0,-4-4 1,1-9 480,0-4 1,1-6 0,8-12-1,2-3 340,6-3 0,0-1 0,11 0-67,4 0 0,5 4 0,11 0-309,7-2 0,6 4 0,6 3 74,6 4 0,5 3 0,5 6 0</inkml:trace>
  <inkml:trace contextRef="#ctx0" brushRef="#br0" timeOffset="12">22294 8629 8208,'0'-11'688,"0"1"1,1 0 468,3 3 0,2 4 1,6 6-1,1 6-785,1 4 0,4 4 0,-4 7 0,0 2-421,1 1 0,-6 2 0,1 2 0,-2 1-168,-2 0 1,-1 0 0,-7 0 28,-5 0 0,-5 0 0,-9-1 36,-1-3 0,-4-3 0,-1-7 1,-1-4 62,-1-2 1,1-6 0,-4-5 124,0-7 0,1-7 1,3-12-1,3-5-101,3-4 0,2-3 0,3-3 67,6 1 0,6 1 1,5-2-135,0 1 1,9 3 0,5 0-300,5 8 0,6 5 0,1 7 1,1 5-825,3 6 1255,0 4 0,2 15 0,0 4 0</inkml:trace>
  <inkml:trace contextRef="#ctx0" brushRef="#br0" timeOffset="13">24187 6363 8957,'0'-17'257,"0"2"1,0 1 0,0-1 411,0 2 0,5 3 0,2 3 0,3 3 0,0 4-120,1 4 0,4 5 0,2 7-369,-1 0 1,3 2 0,-4 3 0,-2 2-153,-2 1 0,-1 0 0,-3 4-580,-4 2 0,-4-3 0,-6 0 0,-8 1-433,-8-1 1,-9-4 0,-7 1 611,-2-5 1,-5-5 0,-1-7 0,1-6 320,2-6 1,0-10 0,10-12 312,3-5 1,5-7 0,10 1 375,5 1 0,6 1 1,10 7-389,6 0 0,10 9 0,11 1-1643,6 6 1394,3 0 1,2 17 0,-1-3-1</inkml:trace>
  <inkml:trace contextRef="#ctx0" brushRef="#br0" timeOffset="14">24390 7565 8475,'0'-32'420,"1"3"1,2 4 0,6 7-1,4 6 1,3 5 1345,1 4 1,2 4 0,-5 5 0,0 7-1379,1 6 0,-3 1 0,1 7 0,-5 0-1043,-4 0 1,-3 3 0,-3 3 197,-5-1 0,-5 2 0,-11-7 0,-1 1-255,-5-4 0,-5 1 0,-3-4 0,-1-5 463,-2-7 0,-1-5 0,-2-9 365,1-6 0,5-10 0,5-12 299,6-8 0,9-3 0,4-6 0,4 1-41,6 0 1,7 3-1,8 6-564,8 1 0,8 8 0,7 2-527,4 5 1,-1 6 716,1 11 0,0 7 0,3 6 0</inkml:trace>
  <inkml:trace contextRef="#ctx0" brushRef="#br0" timeOffset="15">24432 8672 8475,'-11'-17'833,"6"2"0,1 4 0,3 0 0,2 1 0,3 0 968,3 3 1,7 3 0,4 4-1,2 0-1015,1 0 1,0 9 0,0 5 0,1 6-755,-1 5 0,-4-1 0,-4 5 1,-5 3-1,-5 3-492,-1-1 0,-8-1 1,-6-1 60,-8 0 1,-6-2 0,-7-2 92,-3-7 0,0-6 1,-5-8-1,1-4-48,-4-6 1,7-8 0,-2-13 85,4-10 0,8-7 1,2-11-216,3-2 0,10-1 0,6 2 0,9 4-1339,7 3 1,8 7 1556,10 3 1,5 8 0,10 2 0</inkml:trace>
  <inkml:trace contextRef="#ctx0" brushRef="#br0" timeOffset="16">22294 6703 11106,'-10'0'-31,"-1"0"1,0-1 0,1-1-1,0-3 1004,3-1 0,5 4-461,9-2 1,5 3 0,10 1-1,3 0-439,3 0 1,8 5 0,4 1 0,6 1-120,7 0 1,4 1 0,-24-2 0,1 1 10,4 0 0,0 0 0,3 3 1,2-1-1,3 0 0,1-1 1,4 1-1,0-1-359,2 2 1,1-2-1,5 0 1,-1 0 0,-1-1-1,0 0 221,-1-3 1,-1-1-1,-2-2 1,0-2-1,-3-2 1,0-1 0,-4-3-1,-1-2 148,-3-1 1,-1-2-1,-5-1 1,-3-1-1,-4-2 1,-2 0-31,17-16 1,-7 5 0,-10 2 18,-5 2 1,-12 8-1,-12 4-74,-11 7 0,-10 13 0,-12 9-245,-4 8 355,-7 9 0,24-14 0,0 1 0,-2 2 0,1 0 0</inkml:trace>
  <inkml:trace contextRef="#ctx0" brushRef="#br0" timeOffset="17">22401 7671 8447,'-22'11'-112,"2"-4"1,1 0-1,3 2 1,-1-1-1,2 0 946,-1-1 1,6-3 0,3 2 419,-2-2 0,6 0-528,3-4 0,8-4-497,6 1 1,6-9 0,2 0 0,6-3 24,6-4 1,4-6 0,6-3 0,2-3-180,4-1 1,-24 15 0,1 0 0,1-2 0,2 0-270,1-2 0,2-1 1,1-1-1,1 0 0,4 0 1,1 0 38,3-2 0,0 1 0,2-1 0,1 1 0,2 0 0,0 1 0,0 0 0,-1 1-96,-3 1 1,-1 0-1,-2 4 1,-1 0-1,-5 1 1,0-1 58,-3 2 0,-1 1 0,-2 0 1,-1 0-1,18-14 88,-7 3 1,-6 3 0,-6 2-1,-4 2 260,-4 4 1,-11 2 1103,-1 1-922,-4 5 1,-5 2 0,-1 4 0,-4 1-237,-3 2 1,2 4 0,-1 8-2515,-3 2 2412,-1 3 0,2 6 0,0 2 0</inkml:trace>
  <inkml:trace contextRef="#ctx0" brushRef="#br0" timeOffset="18">22475 8884 8178,'-17'0'123,"2"0"1,4 0 0,1 0 0,-1 0 799,1 0-174,-1 0 0,5-1 35,2-2 1,4 2-301,4-3-391,2 3 1,8-3 0,0 0 0,0-1 86,2 0 1,-3-3 0,3 1-159,0-3 1,1-4 0,-1-1-1,0-2 17,3-2 0,0-2 0,1-4 113,2-3 1,-2-4 0,8-2-1,2-4-1,0-4 1,3 1 0,-15 16 0,0 0-79,1 0 1,1-1-1,0 1 1,1-2 0,1 0-1,0 0-65,1-1 1,0-1-1,-1 1 1,1 0 0,1-3-1,0 0 1,1 0-1,-1 1 92,0 1 0,0 0 0,-1-1 0,0 1 0,1 0 0,1 1-57,-2 0 0,1 0 1,2 0-1,1 0 0,-1 0 1,-1 1-27,1 1 1,-1 0 0,-1 2 0,-1 1 0,1-1 0,1-1-1,-2 1 1,1 0-33,-1 0 1,-1-1 0,17-18 0,-5 0 59,-4 6 1,-3 4 0,-4 1-4,2 1 0,0 7 0,-4 3 0,-1 2 119,-2 2 0,1-2 0,-4 4 17,2-2 1,-3 4 0,3-1-95,-2 2 0,3 5 0,-4 0 0,-1 0-85,-1 1 0,-2 0 0,1 4-256,0-2 1,-4 1 213,0 3 364,-5 0 0,2-4-201,-8 1 0,-2-4 272,-4 3 0,3-3-208,0 3 0,4 0 0,-2 1-1207,1 0-225,3-1 1,-4 9 0,5 2 1247,0 2 0,-5 7 0,-1 0 0</inkml:trace>
  <inkml:trace contextRef="#ctx0" brushRef="#br0" timeOffset="19">13402 13577 8517,'-17'-22'-160,"2"1"1,4 1-1,2 1 1,1 3-342,1 0 0,4 2 0,-1 3 714,-1 1 0,-1 3 0,-5 1 0,1 1 777,-1 3 1,0 1-465,1 1 1,-1-4 0,0 0 202,1 2 0,3 0-534,0-2 0,4 2 0,0-5 0,2-2 52,1 0 0,0-2 0,1 2 0,1 1 114,2 0 1,4 1-348,-1-3 0,-1 4 0,1 2 28,1 3 0,-2 1 0,1 1 0,2 3 28,0 3 1,2 4-1,-1 4 4,1 6 0,1 2 0,2 5 0,4 3 170,2 3 0,2 5 0,3 6-166,3 1 1,8 0 0,3-4-26,2-3 1,-17-20-1,1-2 1,1-1-1,1-2 1,2-1-1,1-1 20,1-2 0,1-3 0,2-1 0,1-3 0,2-1 0,1-2-162,2-1 1,0 0 0,0-2-1,0-1 1,1-3 0,-1-1-1,0-1 1,0-1-65,1-1 1,-1-1 0,-2-2 0,0-1 0,1-2 0,-2-1 128,-2-1 0,-1-1 1,-2-3-1,-2-1 1,-3-2-1,-1-2 119,1 0 0,0-3 0,-3-2 0,0-2 0,-1-1 0,-1-2 1,-2 0-1,-1 0-6,-3-1 0,0 1 0,0-2 0,-1 1 0,-3 0 0,-1 1-32,-1 1 0,0 0 0,0 2 0,-1 0 0,3-25 0,-4 12 158,-2 9 0,-2 7 1,-4 4 123,0 3 0,0 7 0,-1 5-235,-3 5 0,3 2 0,-4 4-1356,0-2-1809,4 0 0,-4 6 3061,5 1 0,-4 13 0,-2 6 0</inkml:trace>
  <inkml:trace contextRef="#ctx0" brushRef="#br0" timeOffset="20">22432 8033 7251,'-4'-6'-668,"3"-3"668,-3 2 0,8-3 0,1 0 0</inkml:trace>
  <inkml:trace contextRef="#ctx0" brushRef="#br0" timeOffset="21">24092 6618 8526,'0'-11'5,"0"1"1,1-1 0,1 1 0,3 0-108,1 3 1,1-1 0,4 4-333,-1 2 1,1 1 227,0 1 0,-6 4 0,-1 3 0,-3 3 97,-1 1 1,-3-4-1,-2 0 1,-1 1 77,-2 1 31,-2 2 0,0 0 0,-1-1 0</inkml:trace>
  <inkml:trace contextRef="#ctx0" brushRef="#br0" timeOffset="22">24102 6682 8526,'-21'-4'0,"1"0"659,2-2 1,3 3 0,4 0-104,1 2-556,-1 1 0,-4 4 0,-2 2 0</inkml:trace>
  <inkml:trace contextRef="#ctx0" brushRef="#br0" timeOffset="23">21209 6278 8365,'-10'0'-1118,"-1"0"1118,0 0 0,4 0-280,0 0 0,4 0-145,-5 0 1,6-2 419,-1-1 1,1 1 4,2-6 0,5 1 0,1-3 0</inkml:trace>
  <inkml:trace contextRef="#ctx0" brushRef="#br0" timeOffset="24">21241 6203 8365,'-7'0'-75,"0"-1"1,-1-1 0,-1-3-67,2-1 0,-1 2 0,3-3 1,-1-1 386,-2-1 1,2 2 0,0-1 589,2 0 1,-5-1 142,2-2 1,1 2-607,-1 1 1,5 5 0,-2 6-308,3 5 1,2 6 0,3 5 0,3 4 61,2 6 0,2 1 0,0 2-284,-1 0 0,4 6 1,1 2-1,-1 3-235,1-2 0,-3-5 0,2-1-751,-2-2 1,-3 2 1141,-1-4 0,-4 4 0,-4-8 0</inkml:trace>
  <inkml:trace contextRef="#ctx0" brushRef="#br0" timeOffset="25">21082 6161 8365,'1'-33'-55,"2"-1"0,6 2 438,4 5 1,4 0-1,8 3 280,3 4 1,7 0 0,0 7 0,-1 4-145,0 4 0,-4 4 0,-1 3-413,-5 5 1,-6 2-1,-5 8 1,-5 3-393,-4 4 0,-5 3 1,-5 5 125,-5 0 0,-10 0 0,0 0-155,-2 0 0,-4 0 1,0 0-1,0-2-505,2-1 1,-1 0 819,1-4 0,-4 0 0,1-4 0</inkml:trace>
  <inkml:trace contextRef="#ctx0" brushRef="#br0" timeOffset="26">21635 6224 8411,'-49'6'1674,"4"4"1,9-3-1210,4 2 0,6 3 0,-1 2 0,1 4 0,2 1 0,1-1 1,7 2 0,3-4-746,5 1 1,3-2-1,6-5 1,4-3-715,5-4 1,2-1-1,6-2 334,1 0 0,1-6 0,2-5 98,3-5 0,-2-6 0,2-1 1,-3-3 497,-1-2 1,-3 5 0,-1-2 436,-2 2 1,3 2-1,-4 1 600,-1 2 1,-1 3 0,-2 6-294,1 1 1,-5 6 0,-1 9-409,-1 7 0,-3 10 0,4 3-832,0 0 0,-3 4 0,5-4 0,2-1-2034,0-4 2594,2-6 0,-1-1 0,1 2 0</inkml:trace>
  <inkml:trace contextRef="#ctx0" brushRef="#br0" timeOffset="27">21805 5746 8392,'-11'0'1236,"1"0"-751,4 4 1,6 3-1,7 8 1,2 2-136,2 3 1,-1 3 0,1 2 0,0 3-1140,-1 3 0,0 1 0,-3 0 175,-4 0 0,-1-4 0,-4-2 471,-1-4 1,-8 1 0,-6-9 283,-4-1 1,-1-6-1,-2-4 1,0-7 715,0-7 0,6 0 0,5-6-328,5 2 1,3 0 0,6 5 0,4-1-495,6 1 0,9 4 0,8 2-178,3 3 143,6 1 0,0 9 0,6 3 0</inkml:trace>
  <inkml:trace contextRef="#ctx0" brushRef="#br0" timeOffset="28">21082 7257 8528,'-11'-11'239,"1"4"0,3 2 1,6 4-1,6 8 858,6 8 1,3 4-1,-1 10 1,2 1-881,2 5 0,0 2 0,5 6 0,-1 0-1018,0-1 0,0 1 1,1-1 800,-1 1 0,-4-1 0,-2 1 0</inkml:trace>
  <inkml:trace contextRef="#ctx0" brushRef="#br0" timeOffset="29">21007 7267 8464,'-25'-41'0,"8"2"597,8 3 0,9 4 0,7 4 0,9 3 0,7 3 329,9 0 1,4 4-1,5 3 1,0 8-820,3 5 1,0 11-1,-4 7-334,-1 6 0,-9 5 1,-3 6-779,-7 3 1,-9 2-1,-8 6 503,-2 2 1,-7 1 0,-4 3-1,-7-6 380,-3-3 1,-6-5 0,-1-5 287,0-3 0,2-7 0,6-11 140,1-5 1,10-10 0,2-7-213,7-8 0,11-2 0,9-7-80,7 0 0,2 3 0,2 1 32,0 3 1,-1 5-1,-3 4 376,-3 5 1,-5 5 0,-6 10 0,-7 8 483,-4 4 1,-13 10-1,-5 4-526,-8 4 0,-4-2 1,-5 3-1,0-1-314,1-3 0,0-6 1,2-3-2470,5-2-1919,6-11 4322,7-8 0,21-14 0,7-7 0</inkml:trace>
  <inkml:trace contextRef="#ctx0" brushRef="#br0" timeOffset="30">21603 7501 8233,'-43'17'0,"2"-2"0,4-4 3126,9-1-2877,11-4 1,15-7 0,9-9-882,7-7 0,13-4 0,6-3 1,4-2-324,3-1 1,0 2 0,-1-1 748,-3 4 1,-3-2 0,-1 7 565,0 1 0,-10 2 478,-4 7 1,-16 7 0,-9 7-120,-8 2 1,-10 1 0,-2-2 0,0-2 227,2-2 1,2 0 0,3-4-705,3 0 0,2-1 0,8-3-291,4-3 0,9-2 1,8-2-1925,10 0 1972,10 6 0,8-5 0,7 4 0</inkml:trace>
  <inkml:trace contextRef="#ctx0" brushRef="#br0" timeOffset="31">21294 9172 8250,'0'-11'707,"0"0"2783,0 1-2783,0-1 0,0 11 0,0 6 0,0 7-521,0 4 1,1 4 0,3 4 0,3-2-293,3 0 1,-3 2 0,0 0 0,1-3-1089,1-3 0,2 0 1,0-5 1193,-1-1 0,1-1 0,0-2 0</inkml:trace>
  <inkml:trace contextRef="#ctx0" brushRef="#br0" timeOffset="32">21273 8789 8236,'-27'-11'0,"3"0"0,9 2 841,4 2 0,9 2 0,2 6-1322,6 3 0,8 2 481,4 4 0,6 6 0,4 0 0</inkml:trace>
  <inkml:trace contextRef="#ctx0" brushRef="#br0" timeOffset="33">21688 9108 8216,'-33'3'329,"4"2"0,7 0 2074,4 0 0,4-1-1428,7 0 1,3-3-1825,8 3 0,3-8 0,7-4-63,4-5 1,-2-4 0,1-4 0,0 0 436,-1-1 1,-3 2 0,1 1 533,-2 2 1,-2 4-1,-2 0 1270,-1 4 1,-4 5-1,5 4 215,0 0 0,0 1 0,0 2-1407,-1 4 0,-3 6 0,3 3 0,1-1-137,2 1 0,0 3 0,1-3 0</inkml:trace>
  <inkml:trace contextRef="#ctx0" brushRef="#br0" timeOffset="34">22943 6352 9124,'0'-16'-98,"0"-5"1,0 5-1,0-1 1,0 3-1,0 2 694,0 2 1,-1 4 0,-3 2 0,-3 4-217,-2 4 0,-2 6 1,-1 9-1,-1 6-383,-1 7 0,-1 6 1,3 7-1,0 1-170,3-1 0,5-3 0,2-3 0,4-2-431,5 0 1,5-10 0,5-2 111,4-9 0,7-9 1,1-4 369,1-6 0,1-7 0,-3-8 0,-4-3 351,-5-4 1,-1-2 0,-8-5-25,-4 0 0,-3 4 0,-6 2 22,-4 3 1,-5-1-1,-9 8-111,0-1 1,3 6 0,0 5-128,-1 1 1,-1 6 0,-1 5 0</inkml:trace>
  <inkml:trace contextRef="#ctx0" brushRef="#br0" timeOffset="35">23230 6554 8563,'-27'-4'-6,"2"-1"1,7-2 1218,4 3 0,6 3-1177,1 1 1,5 1 0,-1 2-37,6 0 0,7 5 0,7-2 0</inkml:trace>
  <inkml:trace contextRef="#ctx0" brushRef="#br0" timeOffset="36">23347 6012 9467,'0'-22'440,"1"1"1,3 1-52,3 2 1,2 8-1,2 6 1,0 3 115,-1 1 1,1 6-1,0 4 1,-2 8 117,-2 6 0,1 4 1,-3 8-483,1 3 0,-4 2 0,2 3 1,-3 1-132,-1 1 1,0 1 0,0-3-35,0-2 1,0 2-1,1-8-183,3-2 0,-2-5 1,5-1-1,2-4-839,0-3 1,3-5 994,2-5 1,-2-1 0,3 1-1</inkml:trace>
  <inkml:trace contextRef="#ctx0" brushRef="#br0" timeOffset="37">22964 7682 8424,'-10'-11'97,"-1"1"0,0-1 0,1 1 372,-1-1 0,4 5 0,0 2-66,-1 3 1,-1 4-1,1 3 1,2 7-91,1 5 1,2 5-1,3 8 1,0-1-402,0 4 1,5 0 0,2-2-1,3 0-213,5 0 0,1-5 1,5-4-200,1-4 1,-2-4-1,-1-8 143,-2-4 0,-4-6 0,2-6 1,-5-5 409,-3-7 1,-2-4-1,-5-5 279,0 2 1,-6-3 0,-3-2 119,-4 3 1,-6 5 0,1 0-1,-2 2-52,-1 2 1,3 5 0,1 3-362,2 4 1,1 1-2184,3 4 2144,5 6 0,6 4 0,6 4 0</inkml:trace>
  <inkml:trace contextRef="#ctx0" brushRef="#br0" timeOffset="38">23241 7629 8550,'-32'-11'1089,"7"1"1,6 0-68,7 3 0,9 1-1687,-1 3 0,4 1 0,5-1 665,6 2 0,4-4 0,6-1 0</inkml:trace>
  <inkml:trace contextRef="#ctx0" brushRef="#br0" timeOffset="39">23283 7299 8534,'-21'-11'319,"6"-3"1,5 0 806,9 1 0,7 6 1,8 3-1,4 3-206,2 1 1,1 6-1,1 5-1373,-1 5 0,2 6 0,0 1-6,-3 2 0,-2 6 0,-1 0 1,-4 4-82,-4 3 1,-5-4-1,-4 2 282,0-3 1,0-7 0,0-5-1,-1-7 528,-2-6 1,3-5 0,0-10-363,6-7 0,8-9 0,5-3 92,4-1 0,5-6 0,3-5 0</inkml:trace>
  <inkml:trace contextRef="#ctx0" brushRef="#br0" timeOffset="40">23251 8491 8510,'-27'6'463,"2"0"0,8-2 1,1 6-1,2 5 1,1 5 324,4 6 0,-1 5 1,7 3-1,0 2-769,2-2 1,4-1 0,2-2 0,7-3-757,4-3 0,-2-8 1,4-7-1,-1-5 290,0-4 0,3-10 1,-2-7 188,2-6 1,-4-6-1,-2-8 1,-2-2-4,-1 0 0,-2-5 1,-2 4 359,-3 2 0,-3-1 1,-2 3-1,-4 0 522,-5 2 0,-6 4 0,-5 3-401,0 4 1,-1 12-1,1 0 1,1 4-1382,2 4 1161,3 10 0,4 4 0,1 9 0</inkml:trace>
  <inkml:trace contextRef="#ctx0" brushRef="#br0" timeOffset="41">23549 8470 8216,'-7'-6'252,"1"1"0,0 0 5061,0-2-6262,4 2 1,2 1 948,7 4 0,3 4 0,0 2 0</inkml:trace>
  <inkml:trace contextRef="#ctx0" brushRef="#br0" timeOffset="42">23571 8012 8300,'-11'-26'209,"5"7"0,4-1 0,5 2 892,8 2 1,5 3 0,8-2 0,2 4-725,1 0 1,-2 5 0,3 3 0,2 1-886,1 2 0,-1 5 0,-1 3-59,-4 5 1,-5 0-1,-5 5 1,-6 1 236,-3 1 0,-4 5 0,-8 1 278,-5 1 0,-7-2 0,1 2 239,-4-1 0,4-1 0,0-5 1,2-1 620,2-1 1,2-2 0,4 2-198,4-4 0,4-2 0,5-1-814,4-1 0,7 1 1,-2 0-1,1-1-565,-1 1 0,-2 0 0,-6 0 372,-3 4 1,-9-2 0,-7 4 0,-9 2-1224,-10 1 1619,-1 2 0,-14-1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6.463"/>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1361 4831 24300,'-10'0'1094,"-1"0"0,2-2 1,0 0-1905,2-1 0,5-2 0,0 2 0,4 0 1395,5 0 0,4 2 0,3 0 0,4-1-256,2-2 0,1-1 0,1 3 1,3-3-1,4 1-233,1-1 0,-1 1 1,-1 4-260,2 0 1,4 0-1,1 0 1,0 0-60,-2 0 0,-1 0 1,0 0-1,-2 0-274,-1 0 0,-5 0 1,-6 0-26,-4 0 1,-5 0 505,-2 0-165,-10 0 1,-3 10 0,-10 2 0</inkml:trace>
  <inkml:trace contextRef="#ctx0" brushRef="#br0" timeOffset="1">1457 4894 24577,'0'-10'-4094,"-3"-1"0,-2 1 5607,-1-1-1521,4 0 1,-3 7 0,5 4 105,0 5 1,0 5 0,0 2-255,0 2 1,0 2-1,0 7 1,0 2 298,0 3 0,-1 3 1,-2 2-386,0 2 0,-5 3 0,2 5-409,0-1 1,-3 6 0,5 1 0,-1 3 606,0 2 0,2-1 0,3 0 82,0 0 1,1 4-1,2 0-226,5-2 1,1-2 0,2-3-22,-1-4 0,-3-3 0,0-5 1,1-7 13,-3-5 1,4-8 0,-6-4 370,0-2 1,1-7 816,0-5 1,1-5 0,-2-5 0,4-1 145,3 0 0,5 1 1,2-2-372,-1-2 1,8 2 0,-3-1-140,2 5 1,-1-1 0,-1 6 0,1 0-533,-1 2 1,-1 1 0,-2 1-323,-4 3 1,-4 7 273,-2 6 0,-8 13 0,-6 3 1</inkml:trace>
  <inkml:trace contextRef="#ctx0" brushRef="#br0" timeOffset="2">1946 6991 24000,'0'-38'-752,"2"5"1,0 5-1,2 4 1,-1 3-1,1 6 1521,-1 3-725,5 6 1,-6 3 0,0 5-1,-4 3-99,-5 1 1,-8 4-1,-4 6 1,-4 0 6,-6 3 1,-5-2-1,-4 1 194,-3 1 0,4-3 1,-5 1-1,2-2 142,2-2 1,0-5 0,5-1-425,1 2 0,4-3 1,10-1-1,4 1-197,2 0 0,2 1 454,3 4 0,-2 0 1,3-1-1</inkml:trace>
  <inkml:trace contextRef="#ctx0" brushRef="#br0" timeOffset="3">1478 7086 26622,'0'-16'-6310,"0"2"4429,0 2 1690,0 6 0,0 2 0,0 8 0,0 3 112,0 2 0,2 7 0,0 1 19,2 4 1,-1 0-1,-3 1 1,0 3 97,0 4 0,0-2 0,0 1-55,0 2 0,-1 4 1,-1 4-289,-2 3 0,-4 3 0,2 7 1,-1 0 215,0 3 0,3 1 1,1-24-1,0 0-75,1 0 1,-1-1 0,1 1-1,1-1 1,1 23 14,0 0 0,1-3 0,1-3 0,3-4 65,1-9 0,-4-3 1,3-9 198,0-2 1,-4-6 223,3 1-147,-3-8 1,0-4 0,3-5 284,3-2 1,3-4-1,4 1 1,4-2-119,2-2 1,5 4 0,1 1-273,1 1 0,2-2 0,1 3 0,-1 3-1089,-4 4 0,-3 7 1032,-1 8 0,-4 7 0,-2 2 0</inkml:trace>
  <inkml:trace contextRef="#ctx0" brushRef="#br0" timeOffset="4">1553 9342 8569,'11'-26'-25,"-1"2"1,1-3 0,1 0 0,2 1 224,4 0 1,2 1 0,0 4-1,-1 1 1,-3 0 124,0-2 0,-2 7 0,-5-5 1,-2 2 290,-3 2 0,-3 3 1,-1-2-260,0 4 0,-6 5 1,-3 2-292,-4 3 1,-10 7 0,1 3 0,-3 6-220,-1 1 1,-4 2 0,2 3 25,-3 0 1,1-1 0,0-1-69,2-1 0,3-1 1,-4 2-1,1-3 149,1-1 1,1-2 0,5-4 100,-1-2 1,6-1 0,2 1-782,2-4 1,7 0 233,5 0 1,6-1 0,8 2 491,4 1 0,7-4 0,2 4 0</inkml:trace>
  <inkml:trace contextRef="#ctx0" brushRef="#br0" timeOffset="5">1287 9299 15681,'-11'-21'-2124,"4"1"1,1 2 2339,2 4 1,1 7 0,7 3 0,3 4 408,2 4 1,-2 2 0,1 6-462,0 2 1,0 4 0,0 7-1,-1 4-96,2 5 1,0 1 0,1 4-40,-3 1 0,1 1 1,-4 3 93,-2 2 1,-1-2 0,-1 2 0,0-2-148,0-2 0,-1 1 0,-1-2 263,-2-2 0,0-6 1,4-6-148,0-1 0,0 3 1,0-3-1,0 1-139,0 3 0,2 2 0,1 3 29,4 4 1,-1 1 0,1 0 18,2-1 1,-4-1 0,1 1-1,0-3 6,0-3 1,-3-4 0,0-4 504,-2-7-115,4-5 0,-4-8 0,3-6-318,-3-9 0,2-2 0,2-4-394,1 0 0,1 3 0,4 6-860,-1 4 1,1 1-1,1 4 1,1 1-1769,1 4 2932,0 7 1,2 3 0,0 4 0</inkml:trace>
  <inkml:trace contextRef="#ctx0" brushRef="#br0" timeOffset="6">3265 4118 15018,'-10'0'-16,"-1"0"0,4-4 0,0 1 550,-1 0 0,-2 2 0,0 1 269,-1 0 0,0 0 1,1 0-274,-1 0 0,4 4 1,1 0-100,1 2 1,2-2 0,3 3-257,0 1 0,3-2 0,2 0 0,1 0-93,2 0 0,2-4 0,2 3 0,1-2-264,1 1 0,3 0 0,-1-3 0,-1 1-278,1 2 0,2-1 0,0-3 68,2 0 0,-2 0 0,-1 0-12,-2 0 1,0-1 0,-2-1 0,1-2-484,-1 2 1,-1-1-774,-1 0 1,-4 2 1722,0-3 0,-5 3 0,3 1 0</inkml:trace>
  <inkml:trace contextRef="#ctx0" brushRef="#br0" timeOffset="7">3499 4245 9624,'-4'-6'3089,"3"2"-2832,-4 4 0,5-1 680,0-3-361,0 3-402,0-4 1,0 0-67,0-2 1,0 1-1,1-1-160,3-1 1,-3-1 0,2-2 0,0 0 0,0 1 0,0-2 0,2-2 1,0-4 0,2 1 1,-2 0 61,1-2 1,1-3-1,4-1 1,0-3 57,4-1 0,-4 3 0,5-1 0,-2 3 121,0 0 0,4 2-102,-4 3 1,5 1 0,-2 6 0,0-1-2,1 0 1,0 5-1,2 3-25,-2 2 0,0 2 1,-3 2-141,-2 4 1,-3 4 0,-1 2 0,-4 1-50,0-1 0,-1 4 1,-4-1-1,0 2-380,0 0 1,0-4-104,0 4 1,-1-4 0,-2 2 0,0 0-178,0-3 0,2 2 0,1-1-94,0-1 0,0 3 880,0-2 0,-5 5 0,-1-3 0</inkml:trace>
  <inkml:trace contextRef="#ctx0" brushRef="#br0" timeOffset="8">3893 3937 9257,'-6'-11'-99,"1"1"0,4-1 0,-1 0 1,-2 1 1335,2-1 1,1 4-1,1 0 90,0-1 1,1 3-949,2 1 1,0 4 0,3 4-271,-2 3 0,0 4 0,-4 2 0,0 2-49,0 1 1,0 2 0,0 5 0,-1 1-222,-3 5 0,2-2 67,-5 1 1,3 0 0,-2 1 0,0 0-11,1 0 1,1 1-1,-2-2 65,1-3 0,2-6 1,3-3-485,0 0-62,0-2 0,5-9 1,2-4-592,2-4 0,2-4-167,-1 4 1359,-4-5 1,4 2 0,-4-5-1</inkml:trace>
  <inkml:trace contextRef="#ctx0" brushRef="#br0" timeOffset="9">3904 4331 8664,'-7'0'0,"-1"0"1239,1 0 1,0-4 4140,0 0-3939,5 1 0,3-1-1039,10 1 1,4-4 0,6 3-1,2 1-579,2-2 0,-3 2 1,4-2-1,-1 0-179,0 2 1,-2 1 0,-4 0-1799,-1-2 1,-5 1 2150,1 3 1,-2 4 0,-1 2 0</inkml:trace>
  <inkml:trace contextRef="#ctx0" brushRef="#br0" timeOffset="10">4701 3511 10439,'0'-10'35,"0"-1"1,0 0 0,0-1-1,0-1 1,0-1 332,0 1 0,4-2 0,-1 0 1,0-1-1,-2 0 0,-1-1-106,0-2 1,0-1-1,1-1 1,2 0-103,0-1 0,4 1 0,-2 0 0,0 1-148,-1 2 1,3 2 0,-3 6-1,0 0 73,0 3 1,-3 1 229,3 3 1,-4 2 228,-4-3 1,-1 4-405,-6 4 1,0 2 0,2 5 0,1 4 151,0 2 0,5 3-315,-4 2 1,3 7 0,-2 4 0,2 4-195,1 3 1,-1 3 47,0 3 0,-3 2 0,3 6 1,2-1 44,1 0 0,0 0 0,-2-1 0,0-3 144,0-7 1,3-5 0,4-9-1,3-2 125,2 0 0,2-8-234,0 0 1,-1-5 0,1-3-1,0 1-215,-1 0 0,0-4 1,-2-1-742,-1-2 407,-5 5 1,3-7 52,-5 5 0,0-6 1,-1-1 168,-3-6 1,0-4-1,-5-3 1,2-4-207,-1-3 1,0 1 637,1-6 0,-3 3 0,3 1 0,-2 0 194,-2 4 1,4-2 0,0 5-1,-1 1 505,-2 1 1,3 2-170,0 3 1,5 4 0,-2 7 23,3 7 0,1 4-640,0 7 1,5 4 0,2 2-1,2 3-41,2 1 1,3-4 0,1 0-25,2 2 1,-3-5 0,3-3 7,-2-3 1,0-6 0,-2 0 149,2-4 0,-2-6 297,-6-6 0,1-5 1,-5-6-1,1-3 154,1-4 1,-4 0 0,2 0-610,-1 0 1,-2 4-1,1 3-2303,2 2 2441,-1 1 1,12 1 0,-2-1 0</inkml:trace>
  <inkml:trace contextRef="#ctx0" brushRef="#br0" timeOffset="11">3585 2905 10474,'-8'-7'-1072,"1"0"1,-1-2 1491,-1 0 0,3 2 0,1 1-97,0 1 0,1 0 0,-5 3 514,2-2-688,5 1 0,-6 14 1,4 6-1,2 10-56,0 8 0,2 8 1,0 11-1,2 6 6,-1-27 0,1 0 1,-1 2-1,1 0-216,1 2 0,1 0 0,-2-1 0,2-2 0,0 0 0,0-2 0,-1-1 0,0 0-236,1 26 1,5-12 0,-3-8-1,0-7 411,-3-9 0,3 0 0,0-4 0</inkml:trace>
  <inkml:trace contextRef="#ctx0" brushRef="#br0" timeOffset="12">3468 3011 10474,'0'-48'276,"0"-4"1,2 1 0,5-4 382,7-1 1,-3 25 0,2 1-383,0 2 1,2 0 0,2-1-1,0 1 1,1 2 0,0 1-1,17-21-157,2 7 0,-4 12 1,3 9-1,-3 10-725,-1 5 1,-6 13-1,-4 5 1,-5 8-263,-6 5 0,-4 8 842,-10 3 0,-8 7 0,-6 4 0,-5 4 104,-3-1 0,3 1 0,-3-8 0,3-1 61,0-1 0,-1-1 0,0-2 65,3-2 0,10-7 1,0-8-354,4-6 1,7 0-1,9-7 1,8-5-2,10-4 1,7-3 0,9-3 0,1-2 109,1 1 1,-6 0 184,-8 5 1,-10 1 0,-15 4 498,-13 5 0,-13 9 0,-20 7 0,-7 1-294,-5 3 1,23-15 0,-1 0 0,1-1 0,-1 0-20,2-1 0,-1-1 0,-23 6 1,3-5-498,0-5 0,8-3 0,9-5-3393,9 0 3669,15 0 1,13 4 0,10 2 0</inkml:trace>
  <inkml:trace contextRef="#ctx0" brushRef="#br0" timeOffset="13">6148 3554 17909,'0'-38'-111,"-1"0"1,-2 5 0,0 1 0,0 6 0,2 6 60,1 6 0,0 8 1,0 7 168,0 9 1,0 11 0,0 12 0,-1 8-1,-2 9 369,-5 6 0,5-27 1,1 2-1,-2 2 1,0 1-1,0 2 1,0 0-548,0 3 0,-1-1 1,-1 0-1,1 0 0,0 1 1,-1 0-1,1-2 0,0 0-51,0-1 0,-1-1 1,1-2-1,0-2 1,-5 23 78,3-6 1,-2-13-1,3-13 1,-1-8 465,-1-6 1,5-4-1,-3-9-78,1-6 0,-2-2 0,4-8-178,0-5 0,2-4 0,1-2 0,1 2 139,3 1 0,-2 4 0,6 7-173,4 0 0,-1 10 0,4 0-199,1 6 0,-1 3 0,4 3-120,-1 3 0,-5 8 1,1 7-88,-2 5 0,-2 3 0,1 2 1,0-1-834,-1-2 0,0-3 1,-2-6 342,-1-3 0,0 2 532,4-5 0,9 1 0,2-5 1</inkml:trace>
  <inkml:trace contextRef="#ctx0" brushRef="#br0" timeOffset="14">13742 4756 22108,'-6'-16'-501,"1"-5"1,2 5 0,0-2-1,0 2 1,2-1 278,1 1 1,0 3 0,0-2-1,0 4 261,0 0 1,0 0 0,0 1 0,0-1 377,0 0 0,0 1 223,0-1-780,0 5 0,0 3 0,0 6 0,0 5 192,0 5 0,-5 13 1,-2 11 15,-2 7 0,-3 5 1,-1 8-19,6-27 1,0 0 0,0 2-1,0-1 1,1 1 0,1 0-24,0 0 1,-1 0 0,1-1 0,1 0 0,-3 29 0,3-8 58,3-9 1,1-7 0,0-10-68,0-5 1,4-7 0,0-1-550,2-4 1,-2-5-75,3-4 1,-5-1 589,2-2 1,-8 0 0,-3-4-496,-2-1 1,-2-2 0,-1 1 191,-2 2 1,2-1 0,-2 3-254,2-1 439,2 4 0,0 2 0,4 8 193,6 5 1,5 3 0,7 6-50,2-1 1,4 0 0,5 1-1,3-1 51,2 0 0,-4-4 0,4-3-271,-2-2 0,-2-6 0,-2-3 634,-1-2 0,-5-2 0,-1-2 35,-4-5 1,0-6 0,-1-2 0,-2-2-281,-1 0 1,4 2 137,3-2 1,5 3 0,-3 4 0</inkml:trace>
  <inkml:trace contextRef="#ctx0" brushRef="#br0" timeOffset="15">14732 8384 14756,'-16'5'611,"0"1"1</inkml:trace>
  <inkml:trace contextRef="#ctx0" brushRef="#br0" timeOffset="16">20869 5118 15094,'-11'-27'-555,"1"1"0,-1 4 0,1 2 0,2 3 8,1 2 0,4 4 980,-5 0-300,1 5 0,1 2 0,2 10 0,-1 9 172,-2 8 1,1 13 0,-1 7 0,-1 11-211,3-24 1,0 2-1,0 2 1,0 1-1,-1 3 1,1 1-1,0 1 1,-1 1-141,1 3 0,0 1 0,1-1 0,1 1 0,-1-1 1,2 0-181,-1 0 0,1-1 0,0-3 1,0-1-1,2-3 0,0-1 212,0 23 0,0-12 0,2-20-145,1-9 220,-2-1 1,4-21-1,-5-1 1,0-8 79,0-6 0,0-5 1,0-9-163,0-2 1,0-4 0,0 2-1,0 0 250,0 3 0,5 8 0,2 4-73,2 4 1,0 6-1,0 0 270,3 5 0,2 3 1,-1 7-532,1 1 0,5 8 0,-2 7 1,0 3-630,1 4 0,-6 7 766,-1 7 0,-1 2 1,-4 2-1</inkml:trace>
  <inkml:trace contextRef="#ctx0" brushRef="#br0" timeOffset="17">20497 11970 12815,'-11'5'224,"-3"-3"1,0 5 0,1 0 0,1 0 0,0 1 72,-2 0 0,3-2 1,-1 0-1,4-2-144,0-1 0,3-3 0,1-5 1,3-6-138,1-5 0,1-5 0,3-4 0,4-5 1,4-4-201,2-5 0,5-4 1,-1-3 87,2-3 0,1-7 0,-10 27 1,-2 0-49,1 0 1,-2-1 0,0-1 0,-1 0 0,-1-1 0,-1-2 0,0 1 0,1-1-55,-1 0 0,0 2 0,1-26 1,-2 7-1,-3 10 109,-1 6 0,-4 6 0,0 9 48,-2 2 72,3 2-917,-1 11 332,4 0 0,1 5-286,2 0 398,-1 0 596,7 0 1,-8-5-1,2-2 278,-6-2 0,1-3 1,-4-1-120,1-1 0,-2-1 1,2 4-213,0-4 1,1 4 0,-2-4-179,1 4 1,2 3-435,3 1-287,0 5 790,0-3 1,0 15-1,0 5 1,-1 8 92,-3 5 1,-2 7 0,-4 4-50,-1 3 1,0-3-1,1-1 8,-1-2 1,0 2 0,1-6-1,0-5 155,3-3 1,-1-8-108,4-1 0,1-10-155,3-5 1,2-14 0,4-12 19,5-7 0,6-5 1,1-5-1,2-2 122,2-1-1,0-5 1,2 3 268,0 4 1,0 3 0,-5 14-269,-1 6 0,-2 6 0,2 9 0,-4 7-18,-2 8 0,-6 10 0,-1 7-118,-1 1 0,-2 2 0,1 3 0,-1 1-711,2 2 762,2-2 0,9 9 0,2-4 0</inkml:trace>
  <inkml:trace contextRef="#ctx0" brushRef="#br1" timeOffset="18">12913 5533 16658,'0'-26'441,"1"0"1,2-3 0,5 5 0,1 2 0,3 2 0,1 1 355,1 0 1,0-2 0,-4 6-1,-2-1 1,-1 0-435,1-1 1,-2 4 0,0-1-1,-1 2 49,-3 2 1,-1-1-1,-1 0-487,0 1 0,-4 4 1,-3 1-1,-3 2-323,-1-1 1,-4 0 0,-4 6 0,-3 1 400,-3 4 0,-3 4 0,2 3 1,-2 4 0,1 3 0,-2 4 0,-1 3-615,-3 3 0,5 6 1,-4 2 317,1 2 1,0 6 0,15-21 0,0 0 198,0 4 1,0 0 0,1 0-1,0 1 1,1 3 0,1 2-1,1-1 1,1-1 65,1 1 0,1 0 0,4-2 0,2 0 0,-1 1 0,1-1 209,1-2 1,1-1 0,4 28 0,4-6 41,7-2 1,6-2-1,5-3 1,5 1-277,4-1 0,-16-21 0,2 1 0,1-1 0,0 0-76,0 0 1,1 1 0,0 0-1,2-1 1,-1-2 0,1-2-1,25 13-529,1-10 0,4-3 1,2-7 494,-26-7 1,1-2-1,0 0 1,0-2-1,1-2 1,0-1-1,-1-1 1,1-1 408,-2-2 0,0-1 1,1-2-1,-1-3 1,-1-1-1,-2-3 65,-1 0 0,0-1 1,19-16-1,-7-10 93,-2-5 1,-18 22 0,-1-1-1,11-27 1,-3-1-41,-3 1 0,-2-4 0,-10 29 0,-2-1-279,0-1 0,-2 0 0,1-25 0,-3-2 0,-4 3-65,-4 1 1,-3-2-1,-7 1 53,-4 1 1,-2-3-1,-2 6 1,-4 0-146,-6 0 0,15 24 0,-2 1 0,-21-20-196,1 4 0,-5 3 1,-4 8-49,0 5 1,-8 3 0,3 11 0,0 7-317,2 5 0,-1 6 1,1 7 203,-5 4 0,8 3 0,1 3 0,8 1 37,6-2 1,3-1-1,10-4 249,2 0 1,4-5 0,7 1-323,3-2 1,8-1-1,4 1 464,5 2 0,4 2 0,4 6 0</inkml:trace>
  <inkml:trace contextRef="#ctx0" brushRef="#br1" timeOffset="19">12913 7469 8586,'-11'-47'-77,"0"0"1,1-3-1,0 4 1,2 2-1,2 2 226,1-1 1,-3 2 0,1 2 0,-2 4 452,-2 6 0,0 3 0,1 5 0,-1 1-193,0 2 0,1 2 1,-1 7-1,-1 1 1,-1 1-79,-1-2 1,-1 5 0,2 0-242,-1 3 0,-4 3 1,3 5-313,-2 7 1,0 7 0,-1 6 0,1 8-100,2 10 1,-1 12 0,10-25 0,0 1 206,1 3 1,0 1 0,-2 5-1,2 0 1,3 4 0,0 2-42,1 0 0,0 2 0,3 4 0,1 0 0,2 5 0,2 0 0,-2-20 0,2 1 0,1 0 157,4 18 1,3-1 0,2-7 0,1-2 0,2-5-1,1-2 93,0-5 0,2-3 0,-1-5 1,1-4-1,26 12 269,-2-14 1,5-13-1,1-11 1,-23-2 0,1-2-180,2-3 0,0-2 0,0-2 0,0-3 1,2-2-1,1-3 29,0-1 0,0-2 1,0-3-1,0-1 1,0-3-1,0 0-121,0-1 0,-1-2 1,-4 0-1,-2-1 1,0 0-1,-1-2 1,-3 2-1,-2 1-115,0 0 0,-2-1 1,-2-1-1,-2-1 1,-1 1-1,0 0-119,-2-1 1,-1 0 0,1-2 0,-2-1 0,-4 4-1,-2 0 1,0 0 0,0 1-183,-1 0 0,-2 0 0,-2 2 0,-3 1 0,-9-26 302,-5 5 0,-9 6 0,-4-2 0,-2 3 311,-5 5 0,-3 8 1,-8 9-186,-6 5 1,-6 9-1,26 7 1,1 2-181,0 0 1,0 1 0,-2 4-1,2 1 1,1 2 0,1 0-1,-1 3 1,1 1-116,0 1 1,0 0 0,-3 1 0,2 0 0,2 2 0,1 0-136,-23 13 1,6-5 0,7-2-203,7-6 1,8 0 0,11-4-892,8-1 0,7-5 1418,15 2 0,-2-6 0,13 6 0,1 2 0</inkml:trace>
  <inkml:trace contextRef="#ctx0" brushRef="#br1" timeOffset="20">13051 8448 8446,'-32'-44'99,"0"4"1,0 13 0,0 7 518,0 8 0,2 7 0,0 10 0,3 6-40,1 5 0,-2 9 1,3 5-162,1 4 1,5 5 0,3 8 0,2 7-158,4 5 1,6-26-1,2 2 1,3 3-1,1 0 1,0 3 0,3 1-105,1 1 0,2 1 1,3 1-1,1 0 1,2-3-1,2-1-165,0-2 0,2-1 0,0-6 0,2-2 0,1-1 0,2-2 0,0-4 0,1-2 76,2-4 1,1-1-1,28 5 1,-26-15 0,2-3 7,0-1 1,-1-2 0,1-6 0,0-3 0,0-3 0,0-2 40,2-1 1,-2-3 0,0-2-1,0-2 1,2-3 0,0-1 0,-1-1-1,-1-2-119,-1 0 0,0-2 0,-2-2 1,-1-1-1,1-2 0,0 1 124,-2-2 0,-1 0 0,-2 2 0,0-1 0,-3 2 0,-1-1-91,-1 0 1,-1 1 0,0 0 0,-2 1 0,-1 2 0,-1 0 0,-1 3 0,-2 0-133,5-22 1,-8 6-1,-3 4-176,-3 1 1,-11 6 0,-4 1 225,-5 6 1,-7 3 0,-3 3 0,-6 1-18,-4 2 0,-2 7 0,-1 1-211,-1 3 1,-4-1 0,-4 3-164,-5 2 1,1 3 0,-4 6-1,1 8-164,2 8 0,28-7 1,1 2-1,0 4 1,1 1-116,0 2 0,2 2 0,-1 3 0,1 2 722,6-1 0,1 1 0,-2 1 0,0 1 0,3 1 0,0 2 0,2-1 0,1 0 0,1-1 0,0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6.484"/>
    </inkml:context>
    <inkml:brush xml:id="br0">
      <inkml:brushProperty name="height" value="0.053" units="cm"/>
      <inkml:brushProperty name="color" value="#FF0000"/>
    </inkml:brush>
  </inkml:definitions>
  <inkml:trace contextRef="#ctx0" brushRef="#br0">7573 4118 8356,'-5'-16'37,"3"1"1,-4-4-1,0 3 1,2-1 0,-2 2-1,1-2 448,0 0 1,-2 8 0,4-2 0,-1 3-223,-1 2 0,4 4 0,-2 8 0,1 6 0,4 3-55,1 4 0,3 4 1,5 4-1,0-1-121,4 0 1,6 2 0,7-3-59,3-2 0,2-4 0,4-2 0,5-2 4,7-2 1,4-2-1,4-4 1,-27-5-1,0-1 34,1 1 1,1-2 0,-1-2-1,0-1 1,28-4-36,-6-3 1,-8-1 0,-8-2-1,-3-3-71,-3 0 0,-7 1 0,-4-2 1,-7-2-199,-5-1 1,-6 2 0,2 1-1,-3 2-997,-1 2 1234,-9 6 0,-3-2 0,-9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6.485"/>
    </inkml:context>
    <inkml:brush xml:id="br0">
      <inkml:brushProperty name="height" value="0.053" units="cm"/>
      <inkml:brushProperty name="color" value="#FF0000"/>
    </inkml:brush>
  </inkml:definitions>
  <inkml:trace contextRef="#ctx0" brushRef="#br0">3648 4245 8580,'-4'-23'-115,"-2"0"1,-1 4-15,0 3 0,4 2 0,-2 4 0,1 3 103,-3 4 1,1-2 0,-1 1 0,-2 1 0,0-1 160,-2 1 1,1-4-1,-2 3 1,-2 2-23,-4 0 1,-2 4 0,-1 1 0,-2 4-1,-1 3-92,0 0 0,-5 6 0,3 1-15,-1 4 0,-1 0 1,-4 0-1,1 2-111,3 1 0,-3-1 1,4 2-1,-2-4 187,1-3 1,3 2-1,-3-2-50,-2 2 1,0 1 0,-1 1 0,1 2-86,2 1 0,3 3 0,-2-2 51,1 1 0,2 2 0,5 3 0,2 0-49,-2 0 1,-1 3 0,-2 0 36,1 0 1,0-1 0,0 0-1,-1 2 0,1 4 1,0-2-1,1 1 27,2 0 1,-2-4 0,3 6 35,1 2 0,-3 0 0,5 3 0,1-1 79,1 1 1,2 4 0,2 5-104,1 2 0,5-27 1,0 0-1,-3 28-30,0 1 0,1-2 1,4 2-1,0-2 24,0-5 0,0 0 1,1-5-1,3 2 15,3 2 1,0-8 0,3-1 41,1-5 0,4-1 0,-1-3 0,4 0 37,2-1 0,-3 2 0,2-6-45,4-1 0,-1 3 0,5-1 0,1 2 6,-1 0 0,0 3 0,2 0-34,0 1 1,-1 6 0,4-4 0,0 2-117,0 0 0,1-1 1,2 1 94,4-3 1,2-8 0,-1-4 0,-1-5 281,1-5 1,3-7 0,2-4-31,1-1 1,0-2-1,-4 0 1,1 0 207,-1 0 1,3-2 0,-1 0-328,-3-1 1,-4 0 0,1 7 0,0 3-209,-1 2 1,-2 2-1,0 0-85,-2-1 0,0 4 0,3 1 41,3-2 1,-3-2 0,1 0-1,-1-1 211,-1-3 0,5 1 0,-1-6 101,3-3 0,0-4 0,1-6 1,-1-2 185,1-2 1,-1-4 0,0 2-239,-3-3 1,-3-2 0,-3 2 0,2 1-105,0 2 0,1 0 0,-5-2-56,1 1 0,1 5 1,2-1-1,-1 2-152,-3 2 1,1-1 0,-5 2 63,0 2 1,3-5 0,-6 3-1,0 0 140,-2-4 0,0 1 0,0-6 133,3-1 0,-4-2 0,2-4 42,-4-3 0,-2-7 0,3-7 1,-2-5-88,-4-6 1,-8 22 0,-1 0-1,-1-1 1,0-1-79,0-3 0,-1-1 0,-1-1 1,-1 0-1,1-1 0,-1-1 37,0 2 1,-1 0-1,0 0 1,-1 1-1,0 3 1,0 0 0,-1 2-1,0-1-27,1 3 1,0-1 0,-1-2-1,-1 1 1,1 1 0,1 1-249,-2-27 1,2-3 0,1 2 4,0-1 1,-3 0 0,0 29 0,1 0 0,-4-28-63,-2 0 0,-1 3 0,5 25 0,0-1 23,1 0 1,-1 1 0,-3-27 0,-4 3 88,1 3 1,-1 6-1,0-2 1,0 0 249,-4 1 0,2 0 0,-3 5-32,1 2 1,-4-2 0,1 3-66,-2 0 1,2 1-1,0 4 1,-1-1-73,-1-2 1,-4 1 0,-1 3 13,1 0 1,2 1 0,-1 3-99,-2 3 0,2 0 0,-4 3 1,-1 3 103,1 2 1,2 2-1,-4 2-204,-4-1 1,4 0 0,-4 3 60,-1 0 0,1 2 0,-6 1 0,-1 2 43,-2 1 0,3 1 0,0 4 124,-1 0 0,-1 0 1,-1 2-33,3 1 1,-2 3-1,2 5 1,-2-1 33,-2 1 0,-2 3 0,2 0-22,1-1 1,2-2-1,-3-3 104,1-1 0,3-1 0,1 3 0,0-2 65,0 1 1,-2 1 0,-3 2-119,0 0 0,-1-1 1,9 2-1,1 2-224,0 4 0,4 2 1,3 1-210,5 1 0,2 0 0,6 3-186,1 3 0,-1 3 1,2 0-1,4 0-1729,2 0 2313,-3-1 0,4 21 0,-6-1 0</inkml:trace>
  <inkml:trace contextRef="#ctx0" brushRef="#br0" timeOffset="1">6456 2564 8565,'-4'-27'-308,"-1"1"0,-3 6 1,2 1-1,1 2 1000,3 2 0,0 1 568,2 3-965,0 5-553,0 2 260,0 4 0,-1 3 39,-2 1 1,2 4 15,-3-1 1,2 4-1,-1 2 97,0 1 1,-1 5 0,4-1-158,0 2 0,-3 9 1,-1 3-1,2 4 4,1 4 1,-3 5 0,2-16 0,-1 2 21,0 4 1,0 1 0,2 2-1,-1 1 1,-1 6 0,0 2-202,1 0 0,-1-1 0,0 2 0,-1-1 0,2 1 0,1 1 146,-1 1 0,1-1 1,0-5-1,1 0 0,0-2 1,1 0 11,1-5 1,0 0-1,-1-2 1,0-1-1,2-2 1,1 0 20,0 0 1,0-1 0,2 27 0,0-6-1,-1-7 22,-3-5 1,3-5 0,-1 0-14,-2-2 0,-1-7 0,-2-4 16,-3-7 0,2 0 0,-5-2-98,-1-3 0,-2-1 0,-2-5 0,-1-2-63,-1-1 0,-5-5 0,2-6 571,-3-6 0,-2-7 0,1-11-322,0-5 1,1-1 0,2-10 303,4-1 1,2 4-1,2 2 1,3 4 254,4 2 0,2 10 1,1 4-295,0 9 1,2 9 0,5 4-704,7 6 0,5 7 0,4 9 141,1 5 0,0 8 1,3 7-462,-1 2 1,-1 7-1,-5 1 1,-2 4-297,-4 4 1,-3 0 0,-4-2 645,-4-8 1,-1-14 848,-2-12 1,-5-10 0,-1-13 651,0-7 0,-2-12 0,4-11-453,2-6 0,7-12 0,5-3 0,7-2-406,-8 25 1,2 2 0,16-23 0,-11 25 0,1 1-414,3 1 1,1 3 0,5 3 0,2 3-192,3 4 1,1 4-1,4 3 1,2 2 0,2 5-1,0 0 1</inkml:trace>
  <inkml:trace contextRef="#ctx0" brushRef="#br0" timeOffset="2">10817 4437 8276,'-16'-10'53,"2"3"0,5-8 0,3 1 1,2 0-1,0-1 251,-1 0 1,4 7 0,-2-3-1,0 2-194,0-1 0,0 0 0,-4 0 0,0 2-68,1 1 1,-7 1-1,2-2 1,-5 0-144,-3 0 0,-1 3 0,-1 1 0,-2 0-226,-1 1 1,-4-1 0,-3 4-54,-1 0 0,-1 1 0,-3 3 217,-3 3 0,-3 7 1,-5 5-1,-1 3 94,0 3 0,-3 1 0,5-2 33,1 1 0,2 1 0,5-3 123,6 2 0,2 0 0,5-4 0,1 1-9,2-1 0,2 4 0,1 1-70,1 1 1,4 5-1,-4 6-10,-1 3 1,-1-1 0,0 8 0,1-1 15,1 3 0,1 3 1,-5 2-84,12-26 1,-1-1 0,-7 29 0,2-3 94,1 3 1,-3-2-1,10-25 1,2 0 0,-7 28-16,1-3 0,5-1 0,1 0 4,1-1 0,-2-1 1,3-2 30,2-4 0,1-3 0,2 0 13,3 0 0,-2 3 1,5 0-1,1-1-14,2-2 1,0 0 0,1 1-26,0 2 0,3-2 0,0 2 0,-1-3-48,-1 0 0,3 3 0,2 0 6,-1-1 1,4-1 0,-3-2 43,0 1 1,4-4 0,-1-1 35,4-2 0,2 0 1,-3-4-1,4 1 40,4 2 1,-1-1-1,5 0 57,-2-5 0,0 2 0,3-3-140,3 3 1,2-2 0,2-2-1,-1-1-110,1-3 1,4 0 0,1-2 49,1 0 0,3-4 1,-2-4 30,2-5 1,2 1 0,1-6-1,3-1 7,1 0 0,-3-4 0,2-1 52,0-4 1,-4-4 0,2-3-40,-5-4 1,-1-3-1,-4-4 44,-1-3 1,3-4 0,-3-2 0,-3-3 44,-2-1 0,-2-6 0,-18 19 1,0 0-44,0-3 1,-1 0-1,0 1 1,0 0-1,1-2 1,-1 0-1,-1 0 1,0 0 63,-2-1 0,1-1 0,-1 0 0,0-1 1,0-1-1,-1-1-146,2 1 1,-2-1-1,-1-1 1,0 0-1,-2 3 1,-1-1 62,-1 2 1,-1 0-1,-1 0 1,-1 0 0,-1 0-1,-1-1-3,1 2 1,-1 0 0,-1-1-1,-1-1 1,0 2 0,0 0-1,-1-1 1,0 0 8,0-1 1,-1 0-1,0 0 1,-1 1 0,0 0-1,0 1 1,0-31 36,0 31 0,0-1 0,-2 0 1,-1-1-1,0 0 0,-1 0-56,0 0 0,-1 0 0,-1 1 0,1 0 0,0 0 0,-1 0-28,1 1 1,0 0 0,-7-27 0,6 28 0,-1-1-1,-8-28-27,-2 3 1,-1 5 0,-3 4 86,0 2 0,-2 2 1,-1 0-1,-4 3 45,1 4 0,-4 2 0,2 1-119,-5 0 0,1 1 1,-3 4-118,3 6 0,-2-1 0,-1 6-42,2-1 1,-3-2-1,2 5 1,-1 0 176,0-1 0,3 3 0,-3-2 22,3 2 0,5 1 0,0 0 268,2 1 0,-2 0 0,3 2 0,2 1-219,0-1 1,2-1 0,0 2-85,-1 4 0,1-2 1,1 1-1,1 2-76,1 1 1,1 1-1,-5 0-123,1 0 1,3 0 0,2 0 0,-1 0 6,1 0 0,2 0 1,-3 0 115,2 0 1,0 1 0,5 1-44,-1 2 0,2 1 0,0-3-196,2 2 0,5 5 1,-2 2 331,3 5 0,-3 9 0,-2 2 0</inkml:trace>
  <inkml:trace contextRef="#ctx0" brushRef="#br0" timeOffset="3">5127 2064 8241,'0'-10'96,"-4"-2"0,0-1 0,-1-1 0,0 1 490,3 1 0,1 1-28,1 0-677,0 6 1,1 0-334,2 5 0,0 5 0,4 2 1,0 3 43,-1 4 1,2-1 0,-3 4 79,1-2 0,-3 1 0,3-3 267,-1 1 1,0 0 479,-2-3 1,-2-1 1402,3 1-258,-3 0-844,-1-5-558,0-2 0,0 1-322,0 2 0,4 3 0,0 0 0,1 1-115,0-1 0,3 6 1,-1 2 247,3 2 1,-3 2 0,0 3 12,1 3 1,1 3 0,1 2 14,-3 3 1,2 1 0,-3 6-14,0 0 1,-1 0 0,-4 3 0,2 3-28,0-1 1,1 3 0,-4-3 49,0 0 1,0-2 0,0 3 114,0-2 1,0-2-1,0-5-88,0-1 0,0 0 1,1 4 59,2-1 0,-1 1 0,1 0-79,-2 4 0,-1 1 0,0 5 0,0-1-83,0-2 0,0 2 0,0-2 27,0 2 1,-3 3 0,-2 0 9,-1-3 0,4-2 0,-2 4 11,3-1 0,1 0 0,0 0 9,0 0 0,0-3 1,0 0-3,0 1 1,5 1 0,1 1 0,1 0 16,0 0 1,-4 0 0,3 3-80,-3-26 1,-1 0 0,5 26-1,-5-26 1,0 1 91,0 28 1,-1 0-1,-1-26 1,-1 0 6,-1 0 1,0 1-1,1-2 1,0 1-1,-2 1 1,-1-1 1,0 0 1,0-1-1,1-1 1,0-1 0,-1 0-1,1 1 1,-1 0-1,-1 1 22,1-1 0,-1 0 1,1 2-1,1-1 1,-3 25-10,1-1 1,2 3 0,3 0-27,0 0 0,0-28 1,0 1-1,0 27-11,0 0 0,0-27 0,0 0 0,0-1 1,0-1-1,0 2 0,1 0-8,1 0 1,-1-1 0,0-1 0,1 1 0,1 2 0,1-1-39,0 2 1,0 0 0,-1-4 0,0 1 0,0 1-1,0 0 18,-1-1 1,1 1 0,-1-1 0,-1 0 0,-1 2 0,0 0-7,0 3 1,0-1 0,0-3 0,0-1 0,0 3 0,0-1 15,0 0 0,0-2 0,0 1 0,0 0 0,0 2 1,-1 1-1,0 1 0,0 0 49,-1 0 1,0 1 0,-1 0 0,-1-1-1,2-2 1,-1-1 42,0 0 1,0 1 0,2 0 0,0-1 0,-1-1 0,1 0-42,0 0 1,0 0 0,1 28-1,0-29 1,0 0-13,0 1 0,0 1 1,0-1-1,0 1 0,0 2 1,0 0 28,0-1 0,0 0 0,0-2 1,0 0-1,2 27-190,1-1 0,-2-27 0,0 0 0,2-1 0,0 0 0,0 2 0,-1 0 97,-1 1 1,0 1 0,0 1 0,0 1 0,-1 3-1,0 0 67,0 2 0,0 0 1,-2 0-1,0 0 1,0 0-1,-1 0-116,0-2 1,0 0 0,1-3-1,-1-1 1,-2-1 0,1-1 49,0 0 1,1-1 0,1 2 0,1 0 0,-2-1 0,0 1 0,0-1-1,1 0 48,1 0 1,0-1-1,0 0 1,0-1 0,1 0-1,0 1-49,0 0 1,0 0 0,0 21 0,2 3 49,1-2 0,2-2 0,4 3-19,-3-25 1,-1 1 0,0 24 0,0-24 0,0 1 18,0-1 0,0 0 0,0-1 1,-1 1-1,1 3 0,0 1 20,-2 1 1,1 1 0,1-2 0,-1 1 0,-1 3 0,0 1-34,0-1 0,0 1 0,2-2 0,0 0 0,-2 1 0,1 0 0,0-2 0,1-1-74,0-2 1,1-1-1,-1 1 1,0 0-1,0-4 1,0 0-45,-2 1 0,1 1 0,1 0 0,-1 1 0,0-1 0,-1 1 86,2-1 1,0 0 0,0 1 0,1 0-1,-1-3 1,0 0-21,0 1 1,1 1 0,-1-2 0,0 0 0,7 29 0,1-1 52,1-2 1,4-3 0,-2-2 42,0-2 1,1 0 0,2 0 15,-2-2 1,-3-7 0,3-2-66,-2-2 1,0 0 0,-5-4 28,1-1 0,-2 1 0,0 0 14,-2 0 1,0 1 0,2 2 0,-1 0 30,0-1 0,-1 3 0,2-1-186,-2-2 1,1-1-1,-4-2 217,-2-3 1,0-2 0,-2-6-139,0-2 1,0-6 0,-2-6 0,-1-2 383,-4-1 1,-7 1 0,-4 0-59,-2-2 1,-5 1 0,-1-1-210,-1 2 1,-4 3 0,-3-4-126,-1 0 1,5 1 0,-6 1 7,3 1 1,-6-4 0,-1 2-173,0-3 1,-4-1-1,-3 0 1,-3 0 90,-4 0 0,-4 0 1,26 0-1,0 0 152,0 0 1,0 0-1,0 0 1,-1-1-1,-1 0 1,0 0-77,-3-1 1,-1 0-1,1-2 1,0 0 0,-2 0-1,0 1 188,1-2 0,0 0 0,-3 1 0,-2 1 0,-1 0 0,-2 0 0,-1 1 0,0-1-112,-1 2 1,0 0 0,0 0 0,-1 1 0,4 0 0,0 1-31,0 1 1,-1 0 0,0-1 0,0 0 0,-1 2 0,1 1-45,1 0 1,1 0 0,0-1 0,0 0 0,3 0 0,0 0-79,-1 0 1,0-1-1,-1 0 1,0-1 0,0 0-1,0-2 45,0 1 0,0 0 1,0 0-1,-1 0 0,3 0 1,0-1-1,0 0 0,-1-1 38,-1-1 1,0-1 0,0-1 0,-1 0 0,1 0 0,0-2 130,1 0 1,0 0-1,2 1 1,1 0-1,-2-1 1,1-1 67,1 0 0,-1 1 0,-2 1 1,0 0-1,2-1 0,1 0-52,1 0 1,0 2-1,2-1 1,0 1-1,0 0 1,0 1-1,1 0 1,0 1-116,1 1 0,0 0 0,2 0 0,1-1 0,-25 0-190,1 0 1,2-3 0,1-1 3,2-2 1,8-3-1,6-2 80,3-4 0,3-2 1,0-2 145,2-3 0,4 1 0,-1-4 149,3-2 1,0-1 0,1-2-101,0-2 1,3-3 0,2-5 0,-1 0 33,1-3 0,-1-6 0,-2-5-157,1 1 1,4 1 0,-2-2 109,8 27 1,0 0-1,-1-5 1,1 0 0,0-1-1,1 0-52,1 0 0,-1 0 0,1-2 0,1 0 0,0-2 1,0 0-1,1-2 0,0 0 55,0-3 1,1 0-1,1 1 1,1-1-1,0 0 1,-1 0-52,1 1 1,1-1 0,0-1 0,1-1 0,0-2-1,1-1-142,2-1 0,-1-1 0,2 2 0,0 0 0,0 0 0,1 0 36,-1 2 1,0-1 0,0 3 0,0 0 0,-1 0-1,0 0 52,0-1 1,-1 1 0,0-2 0,1 1 0,1-1 0,1-1 0,-1-1 0,2 0-41,0-3 1,0-1 0,-1-4 0,1-1 0,-2 18 0,0-1 0,0 0-64,-1 0 1,0-1 0,0 1 0,0 1 0,0-1 0,0 1 0,-2-16 0,-1 1 124,1 1 1,-1 0-1,-3 0 1,-1 1-1,-1 0 1,-2 0 90,0 1 1,-1 0-1,0 0 1,0 1-1,1 2 1,0 0-1,0-1 1,1 0 72,0-2 1,-1 0 0,-2-1 0,1 0 0,2 0 0,1 1-95,0 2 1,0 1 0,2-2 0,1 1 0,-1-1-1,0 1-61,1-2 0,1 1 1,0-3-1,1 1 1,0-1-1,0 1-71,1 0 1,0-1 0,2 2 0,0 0 0,0-4-1,-1 0-117,2 0 0,0 0 1,0-2-1,-1 1 1,0 0-1,0 0 80,0 1 1,0 2-1,-3 1 1,0 0 0,1-2-1,-1 0 1,0-1 0,0 1-6,-1 0 0,0 0 0,0 4 0,0 0 0,0 0 0,0 0 60,0 1 0,0 0 0,-2-1 0,0-1 0,0-2 0,-1-1 233,0 0 0,0 0 0,2 3 1,-1 0-1,-1 0 0,0 0 5,1 0 1,-1 1-1,0-1 1,-1 1 0,2-2-1,-1 1 1,1 0-1,0 1 51,-1 0 0,1 1 1,0 0-1,0 0 1,3 2-1,0 0-105,0 0 0,1-1 0,1 0 0,0 1 0,2 1 0,1 1-109,-1 1 1,0 0 0,1 1 0,-1 0 0,0 2 0,1 1-318,-1-1 0,0 1 1,2 1-1,0 0 1,1 1-1,-1 0 80,-1 0 1,1 1 0,-1-1 0,-1 2-1,1 0 1,0 1 0,1 0 0,-1 1-16,1 0 0,0 1 1,0-3-1,-1 0 0,-1 2 1,-1 0 178,-1 0 1,1 0 0,-1 2 0,1-1-1,1 0 1,-1-1 62,0 0 1,-1 0 0,2 0 0,0 0 0,-2 1 0,1-1 113,1 2 0,-1 1 1,2 0-1,-1 1 0,0 0 1,0 0-1,-1 1 0,0-1 420,-1 2 1,1 0 0,4-23 0,5 7-256,1 2 1,2 6 0,-3 4-4,1 4 1,5 9-1,-1 7-571,2 2 1,4 1 0,2 2 0,2 1-71,1 1 1,3 4 0,4-1-195,3-1 1,5 2 0,3-4 304,-3-1 1,1-1-1,1-2 317,4 0 1,2 1 0,1-1 0,0 0 155,1 1 1,4 0-111,-29 7 0,2-1 1,1 0-1,1 0 0,0 2 1,0 0-1,0 1 0,0-1 17,2-1 1,0 1 0,1 1 0,0 1 0,2-2 0,1 0-234,2 2 1,-1-1-1,-1 1 1,-1 0-1,3 0 1,1 0 63,-2 0 0,0 0 0,1 0 0,0 0 0,3 0 0,0-1-27,2 0 0,1-2 1,0-1-1,0-2 1,1-2-1,0-2 1,0 0-1,1 0 12,0 0 1,1-1-1,1-2 1,1-1 0,2-1-1,0 0-157,-1 0 0,0-1 1,-1-1-1,-1 0 0,-4 3 1,-1 0 257,0-2 1,0 1 0,-1-1 0,-1 1 0,1 1 0,0 0 145,-2 1 0,0 1 0,1 2 0,-1 1 1,-2 1-1,-1-1-52,0 1 1,0 1 0,0 2 0,-2 1 0,-3 1 0,-1 2 0,26 1 55,-9 4 1,-9 3 0,-5 7-556,-5 4 0,-7 1 0,0-1-109,-3 0 1,-1-5 0,2 3-1386,2-1 1843,2 1 0,2 3 0,3-2 0,5-3 0,3 0 0</inkml:trace>
  <inkml:trace contextRef="#ctx0" brushRef="#br0" timeOffset="4">1478 6022 19048,'-10'-3'-1250,"-1"-2"0,1-1 831,-1-2 0,4 0 347,0 0 1,6 4 0,2 4 432,8 0 1,4-1-1,7-3 1,4-3-8,2-3 0,7-5 0,7-4 0,4-3-63,2-3 1,5-5 0,-2 2-234,-23 13 1,0-1-1,1 0 1,0 0-1,-1 0 1,0 0-1,23-14 70,-3 1 1,-7 4-1,-4 8 510,-6 3-195,-12 6 0,-17 4 1,-14 4-1,-7 0 104,-3 0 0,-4 0 0,-3 0-425,-1 0 0,0 0 1,1 0-99,3 0 1,2 0 0,6 0 0,2 0-580,4 0 292,2 0 0,7 4 1,5 4-1,7 0-743,6-1 0,4 2 0,5-2 89,3 3 0,-3 1 0,3-1-1656,-2 1 2287,-7 4 1,4 2 0,-3 4 0</inkml:trace>
  <inkml:trace contextRef="#ctx0" brushRef="#br0" timeOffset="5">1415 8661 19890,'-5'-15'-296,"-3"-2"1,-4-4 0,4 1 0,2 2 0,4 4 1074,5 2 1,3 4 0,4-1 0,1-1-205,0-2 0,3 3 0,2-6 0,4 2-311,6-1 0,4 2 0,2-3 0,1 1-277,2 0 0,8-5 0,5 1 0,0-2-108,-6-1 0,0-1 1,-7 2 60,-1 2 1,-2 0 0,-3 3 0,-6 4-24,-4 2 105,-3 0 0,-12 8 1,-5-2-1,-8 7-231,-8 6 0,-8 2 1,-3 5-18,-3-2 1,0 3-1,2-4 268,1-1 0,3 2 0,-2 0 45,1-2 1,1-2-1,5-1 1,3-2 96,6-1 1,4-1-608,11 1 0,7-2 1,17-6-1,7-2-144,6 0 1,1-4 0,-1 4-1276,-2 5 1549,-2 2 1,-5 16-1,0 3 1</inkml:trace>
  <inkml:trace contextRef="#ctx0" brushRef="#br0" timeOffset="6">1308 10683 11470,'-10'0'-137,"-1"-5"1,2-2 0,1-3-1,5 0 1,3-2 951,3-2 1,8-4 0,7-7 0,2-3-310,1-3 0,4 0 0,1 2 1,0 0-276,0 0 0,4 2 0,-2 1 0,3 2-355,1 4 1,-1 2 0,0-1-149,-2 1 0,0 5 0,-5 0 1,-4 4-156,-5 2 0,-3 5 1,-1-2-141,-1 3 1,-6 2 709,-8 3 1,-3 1 0,-11 6-140,0 0 1,-3-1 0,0 0 63,0-3 1,-4 2 0,0-3 0,2 0 220,0-2 1,5 1 0,2-2 345,1-1-720,5 0 0,11-2 0,11-2 1,8-1 88,7-4 0,4 1 0,1 0-82,0 1 1,0 2 0,-1 4-300,-3 2 1,-7 8 0,-7 7-1,-3 3 161,-4 4 0,-5 8 0,-9 10 241,-7 5 0,3-18 0,-1 1 1,-2 2-1,0 0 0</inkml:trace>
  <inkml:trace contextRef="#ctx0" brushRef="#br0" timeOffset="7">12530 8214 17596,'-21'-21'-3650,"4"1"1,4 2 3663,5 4 0,3 8-388,5 6 0,4 1 0,0 5 1,1 0-772,0 0 1121,-2 1 1,2 4 0,1-1 0</inkml:trace>
  <inkml:trace contextRef="#ctx0" brushRef="#br0" timeOffset="8">14604 9693 15572,'-11'-9'-4116,"1"2"4875,-1 3 0,4 3-336,0 1 0,4 5 0,1 2-479,4 2 0,4 6 0,5 2 1</inkml:trace>
  <inkml:trace contextRef="#ctx0" brushRef="#br0" timeOffset="9">15848 1064 8082,'-4'-21'172,"1"1"1,-3 2-1,2 4 1,1 2-1,2 1 1224,1 1 0,-1 0 0,-3 3-985,-3 4 1,3 6-1,-1 5 1,1 5-183,1 5 0,-4 3 0,2 4-75,-1 4 0,4 1 0,-2 2 1,3 1-1,1 2 156,0 0 1,0 4-252,0-3 1,0 0 0,0-2 0,0 2-161,0-2 1,0 2 0,1-3 0,1-4-201,2-1 1,3-5-1,-2-4-653,1-1 0,-3-5-2144,4 1 2170,-4-7 0,2-3-696,-5-8 1624,0-2 0,-10-4 0,-2-1 0</inkml:trace>
  <inkml:trace contextRef="#ctx0" brushRef="#br0" timeOffset="10">15710 990 8223,'0'-48'118,"2"9"0,6 0 308,6 5 0,6 3 0,6 2 0,5 1 260,3 2 0,7 6 1,1 6-352,3 2 0,2 5 0,-3 1 0,-2 3-181,-4 4 1,-10 8 0,-5 9-189,-4 2 0,-10 5 0,1 1 0,-6 0 29,-5 0 0,-8 4 1,-10-1-23,-5 5 0,-3 0 0,-5 1 0,-1-2-48,-3-1 1,3 0 0,-2-1 0,2-2-144,1 0 1,1-7 0,4 1-319,6-4 0,1-3-959,5 2 1,7-4 1494,8-7 0,5 3 0,6-5 0</inkml:trace>
  <inkml:trace contextRef="#ctx0" brushRef="#br0" timeOffset="11">16221 1490 8973,'0'-11'4251,"0"0"-2939,0 1 1,0 3-804,0 0 0,-1 4 0,-3 0-690,-3 1 0,-3 11 1,0 3-339,-1 3 1,-4 3 0,-2 3 0,1 0-359,2 0 0,2 4 0,1-1 307,0-4 1,6 0-1,1-6 185,3-1 1,2-6 0,4-4 617,5-6 0,5-3 0,3-5 234,0-4 0,-1 4 0,2-4-141,-2 4 0,0 4 0,1 1 1,-4 1-84,-2 3 1,2 2-361,0 3 0,0 7 0,-4 4-616,-3-1 1,1-1-1,-4-2 1,-2 1 732,-1-1 0,4 1 0,1 0 0</inkml:trace>
  <inkml:trace contextRef="#ctx0" brushRef="#br0" timeOffset="12">16540 851 8385,'-4'-23'-6,"1"0"3339,0 3-2254,2 6 1,2 4 0,3 10-292,3 6 1,-1 10-1,1 5 1,1 7-572,2 7 0,0-1 1,1 5-1,0 2-249,-1 4 0,1 4 0,-2 4-349,-2 0 1,-1-1-1,-3-2-218,0-4 1,1-4-1,-5-4 1,-2-6 206,0-6 1,-6-8 0,1-4 576,-5-2 1,0-6 0,-3-3 55,0-1 0,-3-6 1,3-1-1,-1 1 233,3-1 1,2 0 88,2 2 1,0 3-979,3 0 1,8 4-1,10 8 1,5 1-277,5 1 0,1 0 1,2-3 166,0 0 1,5-5 0,-3-2-172,1 1 0,0-4 1,2 2-1,-5-6 695,-1-4 0,-2-7 0,0-3 0</inkml:trace>
  <inkml:trace contextRef="#ctx0" brushRef="#br0" timeOffset="13">16912 830 8357,'-5'-27'1155,"-1"2"1,1 4 549,1 3 1,3 3-615,1 4 0,5 6 0,3 5 0,4 7-541,2 6 1,4 5-1,-3 8-460,1 6 1,-1 1 0,1 6-264,0 1 0,-2 3 0,-4 3 0,1 4-1315,0 2 1,-5-4 946,-3-2 0,-2 1 0,-1-2 0,-2-4 188,-5-8 0,-1-6 0,-10-7 0,-1-2 600,-1-4 0,-1-7 0,-1-3 543,1-3 1,1-2 0,1-2 77,1 0 1,6-6 0,1 3 1098,2 1-2263,7 0 1,3 6 0,9 2 0,4 5-200,2 1 0,6 3 0,2 1 1,1 1-1059,1-1 0,-3-5 818,2-1 1,-3-3 0,-1 2 0,1-1-1106,-1-3 1,-3-6 1839,-1-3 0,1-7 0,3-2 0</inkml:trace>
  <inkml:trace contextRef="#ctx0" brushRef="#br0" timeOffset="14">17348 1181 8172,'-6'1'2850,"3"3"-1908,2 3 0,1 2 1,1 3-1,1 1-221,2 1 1,3 5 0,-3-1-1011,2 2 0,-2 4 0,2-2 0,-1-2-1182,-3 0 0,3-4 0,-2-2 452,0-2 1019,-2-6 0,-1-2 0,0-4 0</inkml:trace>
  <inkml:trace contextRef="#ctx0" brushRef="#br0" timeOffset="15">17380 904 8365,'0'-10'1428,"0"-1"0,0 0 1,0 1-439,0-1 0,0-3-443,0 0 0,5 1 0,2 6-844,2 3 1,3 3-1,1 1 1,1 1 296,-1 3 0,4 6 0,-1 7 0</inkml:trace>
  <inkml:trace contextRef="#ctx0" brushRef="#br0" timeOffset="16">17561 1138 9489,'-6'11'546,"-2"0"1,4-1 77,2 1 1,1 0-1,1-1 1,1 1 391,2 0 1,2 3 0,3 0-1083,-1-1 0,1-1 0,1-2 1,-1 1-916,-1 0 0,-3-4 433,3 0 0,-1-6 340,1-1 0,2-6 1,-1-8-1,1-5-35,2-5 0,-3 2 1,1-3-1,3 4 527,0 3 0,1-1-125,1 5 0,-2 0 0,2 4 0,-1 3-465,1 4 0,-2 3 1,4 4-1,-2 6-288,0 3 1,0 6-1,-3-1-57,-1 2 0,1 0 0,-2-2 651,-1-4 0,1-2 0,-3-2 0,5 1 0</inkml:trace>
  <inkml:trace contextRef="#ctx0" brushRef="#br0" timeOffset="17">17944 1181 8127,'0'-21'0,"-4"1"531,1 2 0,-1 3 0,4 4 1,-1 1 1382,-3 3 0,3 5-1906,-2 9 1,5 1-1,3 9 1,1-1-539,2 1 0,0-3 316,-1 4 0,3-5 0,-3 1 0,2-2-403,2-1 1,-2-1 0,0 0-93,-2-3 1,-1-1 588,1-3 1,1-3 0,-4 0 937,-2-6 1,-2-7 0,-2-1 28,-2 1 0,-1-2 1,3 1-237,-2 1 1,1 4-714,3 2 0,1 10 1,3 1 48,3 8 0,2 6 1,2 7 225,-1 3 1,1 9 0,0 4-1,-2 6-287,-2 5 1,-2 3 0,-5-25-1,-2 1-112,-2 0 1,1-1-1,-6 23 1,-8-4 12,-2-8 0,0-12 1,0-5-1,1-6-227,-1-8 0,0-5 0,2-10 81,2-5 0,5-8 0,3-9 0,3-5 359,3-1 0,6-10 0,1-1 0</inkml:trace>
  <inkml:trace contextRef="#ctx0" brushRef="#br0" timeOffset="18">18422 575 8211,'-10'-28'0,"0"7"1902,3 7 1,3 8 0,4 8-680,0 11 1,3 6 0,2 12-762,1 2 1,-3 7-1,3 2-657,-1 3 0,0 2 0,-3-1 0,2 4-217,-2 2 1,3 0 0,-2-3-821,0-3 1,-2-3 0,-1-4-187,0-3 0,-5-5 1,-3-2 1417,-5-4 0,-4-8 0,-4-1 0</inkml:trace>
  <inkml:trace contextRef="#ctx0" brushRef="#br0" timeOffset="19">18284 1096 8211,'6'-27'1162,"4"1"0,-2 4-640,5 1 0,3 1 0,7 0 1,2 1-157,3 0 0,4 0 0,2 6-590,2-1 0,4 1 0,-4 5 1,0 2-2071,-4 1 2294,-7 2 0,1 3 0,-5 0 0</inkml:trace>
  <inkml:trace contextRef="#ctx0" brushRef="#br0" timeOffset="20">18688 979 8211,'-15'21'0,"3"0"0,-2 2 608,2 2 0,2 1 0,0 2 521,3-3 0,-1-3 1,4 0-1,2-1-483,1 0 0,1-1 1,0-2-483,0-4 1,1-3-1,2-4-75,4-3 0,-1-3 0,1-2 0,2-4-119,0-6 0,2-4 0,-2-8 1,0-1-495,-2-5 0,-5-2 169,2-1 0,-3-1 0,-1-1 0,0 0 150,0 3 0,0 0 0,0 7-159,0 0 0,0 3 0,-1 3-1813,-3 4 2177,3 7 0,-4-3 0,5 4 0</inkml:trace>
  <inkml:trace contextRef="#ctx0" brushRef="#br0" timeOffset="21">18784 1043 10418,'0'7'1125,"1"-1"0,2 0-1153,0 0 0,5 1 0,-2 3 1,1 0-779,1-3 0,-1 1 491,3-4 1,1-1 485,0-3 0,-1-5 0,2-3 0,1-5 391,1-5 0,0-5 1,-2-2 209,2 1 1,-2-2-1,4 3 109,-1 3 0,-3 3 0,2 8-1135,-2 1 1,-3 5-1,-1 8-324,0 5 0,-6 7 0,1 7-1248,-1 0 1,-7 5 1825,-2-4 0,-7 4 0,-3-2 0</inkml:trace>
  <inkml:trace contextRef="#ctx0" brushRef="#br0" timeOffset="22">16370 2735 8410,'-16'-28'86,"6"2"1,-2 6 0,4 1-1,0 3 1,1 0 1338,0 3 1,4 3-679,-4 3 1,4 4 0,0 10-352,2 8 0,1 8 1,0 6 6,0 1 0,0 10 0,1 3 0,1 1-192,2 0 1,0 2 0,0 1 0,3 0-358,2 1 1,2-7 0,1-6-114,2-2 1,3-1-1,4-2-485,0-5 0,4-5 0,1-11 0,1-2-392,3-3 1,0-4 0,1-5 1135,-2-5 0,1-6 0,-3-5 0</inkml:trace>
  <inkml:trace contextRef="#ctx0" brushRef="#br0" timeOffset="23">16274 2649 8497,'-23'-4'275,"0"-1"1,9-3 0,2 1 560,4-2 1,0 0-1,8-2-176,5 1 1,8-1 0,6-1 0,5-1-224,4-1 0,4-1 0,3 2-310,4-2 1,4 0 0,2 2-55,1-1 1,5-4 0,-2 3-52,3-2 0,-22 9 0,0 0 1,1-2-1,0 1 0,2 0 1,0 1-316,0 1 0,1-1 1,1-2-1,0 1 1,2 0-1,1 0 78,2-1 0,0 0 0,3-1 0,1 1 0,-1 0 0,0 0 0,-1 0 0,0 1 51,0 0 0,0 0 1,0 0-1,0 0 0,0-1 1,1-1 122,-1 0 1,1 1 0,-1-1 0,0 0 0,-1 1 0,0-1 91,0 0 1,0 1-1,0-1 1,1 1-1,1-1 1,0 1-2,0 2 1,-1-1-1,0-1 1,0 1-1,-4 1 1,1 0-1,0 1 1,1-1-9,0 0 0,0 1 0,2-2 0,0 0 1,1 1-1,-1 1-89,-1-2 1,-1 1 0,-2 1 0,0 1-1,0-2 1,-1 1 0,0-1 0,0 1-77,1 0 0,-1 0 0,-4 0 0,-1 0 1,-2 2-1,0-1 75,26-4 0,-8-1 1,-2 1-14,-2-1 0,-6 0 1,-4 2 30,-4 2 0,-1-3 0,-3 3 0,1-1 32,3 1 0,1-3 0,0 3 6,1-2 0,-3-2 0,-2 0 0,-2 2 515,-5 2 0,0-1 689,-6 4 219,0-4 0,-9 7-1196,-5-3 0,0 4 1,-4 4-146,3 3 0,-2 3 0,-1 3-65,2 2 1,1 4-1,1-2 1,0 5-501,0 2 1,0 0-1,0 4 50,0 2 0,4 4 0,3 3 111,3 1 1,2 2 0,1 4-1,1-1 198,-1-1 0,-1-7 0,-2 1-25,1-3 0,3-2 1,-1-3 61,-3-3 0,0-4 0,-3-2 0,3-3 141,0 0 0,-2-3 0,-3-5 506,0-1-163,3-4-161,-2 1-715,5-4 379,-5 0 1,-3 4 0,-6-1 0,-4 1 69,-3 1 0,-1-3 0,-4 4 16,-2-1 0,-3 3 0,-2-2 98,1 0 1,-5 3 0,-2-2 0,-3 3 121,-1 0 1,-5 1 0,-2 0 57,-2-1 0,-3 1 0,-2 0-178,-3-1 0,-2 1 0,0 0 0,1 0-5,-1 4 1,-1-4 0,0 4-70,3-4 0,2-4 0,4 1-9,0 0 0,1 1 1,-1 2-1,1 0-173,-1-1 1,-4 1 0,-4 0 55,-4-1 1,-3 1 0,27-6-1,0 0 0,1 1 0,0-1 0,-2 2 0,-1 0 0,-3 1 0,0 0 0,-2 0 0,0 0-42,-1 1 0,0 1 0,2 0 1,0 0-1,1 1 0,1-1 50,-1 1 0,0 0 0,-2 0 1,0 0-1,-1 1 0,0 0 121,0 0 1,0 1 0,-1-1-1,0 1 1,4-2 0,1 0-1,-2 1 1,1 0-5,-2 0 0,1 0 1,0 1-1,1-1 1,1-1-1,0-2-13,3 0 1,0 0 0,1 1 0,0 0-1,-26 7 64,1-1 1,0 0 0,3-6 0,4 1 166,4 0 0,3-2-134,-1-2 0,2 1 0,2-3 0,3 0 9,3 0 1,1-2-1,2-2 1,1 2-23,4 0 0,4 2 88,3-1 1,-1-3-230,5 2-408,5-2 0,5-1-601,8 0 0,2 0 1065,4 0 1,6-4 0,0-2 0</inkml:trace>
  <inkml:trace contextRef="#ctx0" brushRef="#br0" timeOffset="24">17125 2607 8430,'-7'-11'136,"1"1"1,0-1 0,1 0 718,0 1 1,-2-1 0,3 0 114,-2 1 0,3-1 0,0 0 389,2 1 1,1-1 676,0 0-2082,0 6 0,0 1-198,0 8 0,1 6 0,1 9 0,3 5-83,1 4 1,-3 5 58,4 6 1,-3-2-1,3 8 1,1 0-213,2-1 0,-2 0 0,0 1 353,1 1 1,4 1 0,-4-6 237,4-2 1,1-1 0,-3-5 0,-2-1-70,-2-5 0,2-3 0,-5-4-96,2-3 0,-2 1 0,2-6-308,-1-2 0,2-6 0,-3 2-78,2-1 0,3-2 1,4-4-1616,1-2 2055,5-3 0,2-10 0,6 0 0</inkml:trace>
  <inkml:trace contextRef="#ctx0" brushRef="#br0" timeOffset="25">18103 2373 8205,'0'-16'41,"4"1"0,-1-4 1,1 3 383,1 0 0,-4-2 1,2 4 767,-1 1 0,-2 1 1126,0 2-501,0 4-1532,0 1 0,0 13-63,0 3 0,3 6 1,1-2-88,-2 2 1,4 5 0,0 6 0,1 3-387,0 1 1,-1 3-1,2 2-95,-1 1 1,0 1 0,4 2 356,0-2 0,-1 2 1,0-6-1,-2-1 12,-1-1 0,0 2 0,4-3-34,0-5 1,-4-5 0,0-4 11,1-4 1,0-2 0,1-3-236,-2-1 0,0-4 0,3-4-328,1 0 1,0-1 0,-1-1-181,1-2 0,1-4 1,1 1-1,2-3 741,2 0 0,5-6 0,5 0 0</inkml:trace>
  <inkml:trace contextRef="#ctx0" brushRef="#br0" timeOffset="26">19029 2139 8374,'0'-22'-54,"0"2"0,0 1 293,0 2 0,3 0 0,1-1 0,-2 4 0,-1 2 2104,-1 2 1,2-1-247,1 0-1702,-2 6 1,4 1-1,-5 8-149,0 3 0,1 3 1,2 4-1,1 4-69,2 2 1,1 6-1,4 3-222,0 1 0,-4 7 1,0 3-209,1 5 1,1-1 0,2 2 0,0-1 41,-1 1 0,1-2 1,0 1 374,-1-5 0,-3-3 0,-1-7 82,-1-1 1,2-3-1,-2-6 558,1-3 1,-4-5 89,2-5-1027,2-4 0,-4 2 0,4-7 0,0 0-3610,0-2 3743,-4 1 0,7-2 0,-3-1 0</inkml:trace>
  <inkml:trace contextRef="#ctx0" brushRef="#br0" timeOffset="27">16784 3032 8304,'-10'-10'779,"0"-1"0,3 1-1321,4-1 36,2 5 1,4 6-1,2 8 506,1 5 0,1 4 0,3 4 0</inkml:trace>
  <inkml:trace contextRef="#ctx0" brushRef="#br0" timeOffset="28">17508 2969 8288,'0'-8'166,"0"1"484,0 5 1,0-2-685,0 8 1,3-2 0,1 5 0,-1 1-461,2-3 1,1 4 0,5-5 493,-1 2 0,1-3 0,0 2 0</inkml:trace>
  <inkml:trace contextRef="#ctx0" brushRef="#br0" timeOffset="29">18742 2639 9644,'5'-11'1489,"-1"0"1726,-3 1-825,-1-1-2788,0 5 1,0 3 22,0 6 0,0 3-6,0 5 0,4-4 381,-1 0 0,6 0 0,-4 4 0</inkml:trace>
  <inkml:trace contextRef="#ctx0" brushRef="#br0" timeOffset="30">15859 2990 8282,'-11'0'-152,"1"0"1,-1 0 0,1 0-189,-1 0 0,4 0 0,0 0 378,-2 0 1,0 0 0,-2 0-1,1-1 205,-1-3 1,0-1-1,1-3 1,-1 1 34,0-1 1,-4-2-1,-3 0-186,-2-1 0,-2-3 0,-3 0 0,-3 1-63,-3 1 0,-7 1 0,-4 1-132,-7-1 1,-4 4 0,-4 1 0,27 3 0,0 0 25,-1 0 0,-1 0 1,0 0-1,0 0 0,1-1 1,-1 0 13,0 0 1,0 1 0,-3 0 0,0 0 0,1-1 0,0 0 102,1 0 1,1 1 0,-1 0 0,-1 0 0,1-2 0,-1 1 0,0 1 0,-1 0-29,-1 1 0,0 0 0,3-2 0,0 1 0,-2 0 0,-1 1-2,3-1 0,0 0 1,-1 1-1,0 0 1,-2 0-1,-1-2-36,-1 2 0,0 0 0,-1-1 0,1 1 0,-3 1 0,0 0 0,0-1 0,0 0-117,-1 1 1,0 0-1,-4 0 1,1 1-1,-2-1 1,0 0 144,0 0 0,0-1 0,-1 1 0,1 1 0,3-2 0,1 0 1,-1 1 1,-1 1 0,-1 0 0,0 0 0,1 0 0,1 0 0,0 0 0,1 0 39,0 0 1,0 0-1,-1 0 1,1 0-1,-1 0 1,0 0 5,-2 0 1,-1 0 0,2-2-1,1 0 1,-1 1 0,1-1-1,1 1 1,0-1 38,0 2 0,1-1 0,-3 1 0,0 0 1,-1 0-1,1 0-66,-1 0 1,1 0 0,0 2 0,0 0 0,2 0-1,0 1-51,-1-1 1,-1 1-1,-1 1 1,0 0-1,-2 0 1,0 1-1,1-1 1,0 0-46,1 0 0,1-1 0,2 1 0,1 0 0,-3 0 1,0 1 14,0-1 0,0-1 1,0 2-1,0 0 1,-1-2-1,0 1 52,1 0 0,1 1 1,-1-1-1,0-1 1,1 1-1,0-1 1,0 1-1,-1-1-2,0 0 0,0 0 0,2 2 0,0 0 0,-1-2 0,-1 1-1,2 0 1,0 1 0,-1 0-1,0 0 1,-2-1 0,1 0-7,-3 0 1,1-1 0,3 0 0,-1 0-1,-1 1 1,0 0 0,2-1 0,1 0 7,0-1 0,1 1 0,-3 1 0,0 0 0,-1-1 1,1 0 71,-1 0 1,1 0 0,0 2 0,0-1 0,2 0 0,1-2 0,-1 2-1,1-1 47,-1 1 1,1 0 0,-3-3-1,1 1 1,0 1 0,1 1-90,1 0 0,0 0 0,-1 1 0,1 0 0,1 0 1,0 1-57,-1-1 1,0 0 0,0 2 0,-1 0 0,0 1 0,1 0 0,-1-1 0,1 1-92,-1 0 0,1 0 1,-1 0-1,1 1 1,-1-1-1,1-2 46,-1 1 1,0-1 0,3 0 0,0-1 0,1-1 0,0-1 0,1 0 0,-1-1-59,0 0 0,0 1 1,0-3-1,0 1 1,-2 1-1,0 1 147,-1-1 1,1 0 0,-1-1 0,1-1 0,3 3 0,-1-1 0,0 0 0,-1 0 121,0 0 0,0-1 0,0 1 0,1 0 0,-1-2 0,0 1-93,3 1 0,0 0 1,-1-1-1,0 0 1,-1 2-1,-1 0-45,0-1 1,0 1-1,0 0 1,-1 1 0,1-2-1,-1-1 1,2 1-1,0 0-52,1 0 1,0 0-1,-1 0 1,0-1-1,0 2 1,-1 0 62,0-1 0,0 0 0,3 1 0,0-2 0,0-1 0,0 0 66,0 0 0,1 0 0,-1 0 1,0 0-1,0 0 0,0 0 0,0 0 1,1 0 28,0 0 0,1 0 1,0 0-1,1 0 1,2 0-1,-1 0-51,0 0 0,-1 0 0,1 2 0,0 0 0,-2-1 0,1 1-124,1-1 1,1 0-1,-1 2 1,0 0-1,3 0 1,0 0-1,-2 1 1,0-1-11,-2 1 1,0-1-1,2 1 1,-1 0-1,0 1 1,0 0-32,2 1 0,1-1 0,-1 0 1,0-1-1,-27 5 0,1-3 93,-1-2 0,1 3 1,3-2 142,-3 1 1,2-2-1,-1 3 1,1 0 48,2-1 1,0 3 0,-1-2-44,-3 3 1,3 0 0,-3 1-56,2 0 0,5-1 0,-2 1 12,-3-1 0,1 0 0,4-3 0,4-2 189,2-1 0,5-2 1,0 1-140,-1-2 0,4 1 0,0 0 0,3 3 142,1 1 1,0-3-1,0 4-427,0 1 0,2 5 0,0 2-111,2-2 0,-1 0 0,-1 0 0,0 1-74,2-1 0,1-5 1,-3-1 257,2 2 1,0-5 0,0 1 418,3 0 0,6-4 0,3 4 0,-1-2 362,1 1 1,3 4-248,-1-1-557,6 3 172,-1-5 0,7 8 0,-4-2-113,1 1 0,1 3 0,4 1-11,0 0 0,0-2 1,0 3-22,0-2 1,5 3 0,1-3 0,1 1 16,0-1 1,0 4-1,4-1 64,0 2 0,-1-2 0,1-1 0,1 2-213,2 1 1,-1 2-1,3-1 73,0 0 1,-2-3 0,-2 1 71,2 3 1,-6-4-1,3 3 1,-3-1 76,-2 1 0,4 0 0,-5 1 57,1 3 0,0-1 0,-3 4-75,0 2 1,1 2 0,-4 1 0,0 0-53,0-2 0,0-3 0,0 1 64,0 0 0,-1-5 0,-2-1 0,-2-4 297,0-5 1,1-1-127,-3 1 0,5-2-174,-2 2 144,-2-2-325,5-6 41,-4-1 1,4-5-17,-3 0 0,2-1 0,-5-3 108,-1-3 0,-1-2 1,1-2 28,1 0 0,1 1 0,-2-2 54,1-2 0,3 1 0,-2-4 0,2 2 112,1 2 1,2 1 0,1 1-103,0 1 0,1-1 1,3 2-1,4 1-80,5 5 1,4 3 0,4 3-85,0 5 0,4 7 0,0 5 0,-2 5-166,0 2 0,-2 3 1,-1 3 216,-2-1 1,-7-3 0,-8-8 702,-2 1 1,-2-7 0,-2-4 264,-4-7 1,-6-5-1,-2-6-478,2-7 1,-1-8 0,4-4-553,4-2 1,3 4-1,6-5 1,4 0 123,7-2 0,14 4 0,5 1 0</inkml:trace>
  <inkml:trace contextRef="#ctx0" brushRef="#br0" timeOffset="31">21475 3447 11816,'0'-16'-244,"0"0"1,0 5-1,1-2 1,2-2 508,0 2 1,1-2-1,-4 1 1,1 2-1,1 3 619,2 2 1,-2 2-1,-5 2-473,-4 11 1,1 7 0,-1 10 0,-2 4-174,0 6 1,-1 2-1,2 7 1,2 2-191,1 4 1,2 5 0,3 3-207,0 1 1,0-28-1,1 0 1,0 1 0,2 1-1,0-1 1,2 0-178,1-2 1,1-1 0,6 25 0,5-5-74,1-7 1,4-5 0,2-9 115,-1-3 1,-2-7 0,-1-4 0,1-3-376,-1-4 1,0-2 0,0-5-143,1 0 812,-6 0 1,4 0-1,-3 0 1</inkml:trace>
  <inkml:trace contextRef="#ctx0" brushRef="#br0" timeOffset="32">21454 3426 12788,'-17'-15'-825,"7"2"0,6-4 1142,3 2 1,1 4 0,2 4 0,4 0 0,6 0 227,3 0 1,8 0 0,6-4 0,7 0-344,6 1 0,3-1 1,8 1-1,5-1-220,-27 6 1,0-1 0,2 1 0,0 0 0,2-1 0,0 1-64,2 0 0,0-1 0,3-1 0,1 0 1,-1 0-1,0 0 0,1 0 0,1 1-17,0 0 0,2 0 0,3 1 0,1-1 0,-2 1 1,1 0-100,0-1 0,-1 1 1,1 0-1,0 1 1,1-1-1,1 1 236,0 1 0,1-1 0,-2 1 0,0-1 0,0 0 1,0-1-1,-1 1 0,-1 0-11,-1 0 1,-1 0 0,0 3 0,-1-1-1,-2-1 1,-1 0-119,0 0 1,-1 1-1,0 0 1,-2 1 0,-5 1-1,0 0 90,0 0 1,0 0-1,2 0 1,0 0-1,1 0 1,-1 0-10,-1 0 0,0 0 0,1 0 0,-1 0 0,28 0 1,-31 0-1,1 0-7,29 0 0,-28-2 0,-1 0 0,28-1 16,0 0 0,-4-1 1,-7-1 3,-1-1 1,-1 2 0,-4-3 177,-3-1 0,-6 2 0,-6 0 0,-1 0 192,-2 0 0,-7 3 1,-2-3 925,-4 1 1,-4 2 37,1 3-1004,-6 0 1,3 1-579,-5 2 1,0 3 0,0 6 132,0 2 1,-2 3-1,0 4 1,-1 0-226,0 1 0,1 4 0,-1 3-48,0 5 0,-1 3 0,4 3 162,0-1 1,0 2-1,0 3 1,0 4-67,0 0 0,0-3 0,2 1-49,1-2 0,-1-5 0,4 0 227,-1 1 0,2-4 1,-3-4-1,-2-6 259,-1-4 0,3-1 0,-1-1 369,0-2 0,-2-2-186,-1-6 1,-1 1-133,-3-1 1,-2 0-5,-4-3 1,-2 1 0,-1-3-42,-1 1 0,-5-3 1,0 3-1,-5 0-162,-4 0 0,-4-2 0,-4 2-126,-3-2 0,-7 3 1,-3-2 180,-3 1 0,-6-2 0,28-2 0,0 2 1,-1-1-1,0 0 119,1 0 0,0-1 0,-3 0 0,0-1 0,1 1 0,1 1-174,0-1 0,1 0 0,-2-1 0,0 1 0,1 0 0,0 2-61,-2-2 1,0 0 0,-1 0 0,1 0 0,-1-2 0,0 1-1,3 0 1,1 0-101,-29 3 1,1 1-1,27-4 1,0 0-69,1 0 0,0 2 0,-25 4 1,-2-3 28,3 2 0,0-2 1,0 3-1,-2 1-36,0 2 0,25-7 0,0 1 0,-28 3 104,0 1 1,28-5-1,-1 0 1,-27 4 16,0 1 1,28-5 0,1 0 0,-27 4 0,0 2-92,-1 0 0,4 5 0,-3 0 136,3-1 0,2 3 0,2-2 68,4-1 1,4 0 0,4-1 0,5 0 162,3-3 1,7-1-1,-2 3-37,2 0 0,7-5 181,2-3 0,3-3-429,4-3 0,2 0 1,5-4-508,0-1 1,5-3-1,2-2 638,2-1 0,2 0 0,0 3 0</inkml:trace>
  <inkml:trace contextRef="#ctx0" brushRef="#br0" timeOffset="33">22592 3362 8401,'-5'-15'-224,"4"3"1,-4-2 0,2 2 0,-2 1 943,-1 1 0,4-1 0,-3 2 186,0 2 1,3-3-535,-5 3 0,5 3 0,-2 6-346,3 7 0,-3 7 0,1 6-72,0 3 0,-1 7 1,0 8-1,2 6-43,1 7 1,-3 4 0,2-26-1,0-1 29,1 1 0,0-1 0,0 1 0,1 2 0,0 1 0,1 0 0,0 0 0,2 1 72,0-1 1,1 0 0,0-2-1,1-1 1,6 25-3,-1-6 0,1-4 1,0-7-14,-1-3 1,1-8 0,-2-4-10,-1-5 1,1-5-1,-3-6 1,1-2-170,0-1 0,-3-1-136,3-4 1,-4-5 0,4-2-1174,2-3 1490,0 0 0,2-1 0,-1 0 0</inkml:trace>
  <inkml:trace contextRef="#ctx0" brushRef="#br0" timeOffset="34">23517 3373 10069,'0'-21'-473,"0"3"1,0 1 474,0 2 0,0-3 1,0 3-1,2 0 1,0-1 710,1 3 0,1 1 1,-4 2-1,1-1 375,3 0 0,-3 4-891,2 0 1,-1 6 0,-2 2 0,-2 9-210,-1 6 1,1 9 0,-4 3 146,1 3 0,-2 5 1,2 0-326,-1 2 1,3 2 0,-3 5 0,1 3 153,3 0 0,-3-2 1,1 3 328,2-2 0,1 2 1,1-2 148,0-2 1,0-6-1,0-4-260,0-2 0,0-6 0,1-2 33,3-2 1,-2-7 0,5-2-232,1-2 0,1-1 0,-1-2-263,-1-2 0,-4-2 1,3-4-478,-1 3 167,-1-3 1,-3 4 0,1-4-797,2 2 1,0 0-849,0 4 2219,-3-5 1,9 8 0,-4-4 0</inkml:trace>
  <inkml:trace contextRef="#ctx0" brushRef="#br0" timeOffset="35">24145 3256 8454,'6'-11'-89,"3"1"0,-3-1 1,1 0-1,0 1 1,2-1 197,0 0 1,-2 2-1,-1 1 1,0 1 395,0-2 0,-3 0 1,5-2-185,0 1 0,-2 0 0,0 2 0,0 1 78,-1-2 1,-1 1-1,2 0 322,-1 1-570,-2 4 0,-3 0 1,0 8-64,0 5 1,-5 2-1,-2 7 1,-2 3 61,-2 6 0,1 4 0,-1 3-201,0 4 1,1 2 0,-1 2 73,0 0 0,1 3 0,-1 0-52,1-1 0,0 2 0,3-1 1,2-1 50,1-1 1,2-3 0,-1-1 95,2-1 0,1-4 0,0-1-5,0-5 0,1 1 0,1-5 0,2-2 156,-2 0 0,-1-3 1,-1-1-23,0-1 1,0-4 0,0 2-22,0 0 1,0-6-1,0-2-233,0 0 1,0 1 86,0 2-1156,0-5-104,0-1 1,0-4-2316,0 2 3495,5-2 0,-4 9 0,4-4 0</inkml:trace>
  <inkml:trace contextRef="#ctx0" brushRef="#br0" timeOffset="36">20135 2873 8571,'-15'-16'0,"4"5"1,-1-4-1,5 4 1785,2 0-1709,2 5 1,6 7 0,2 9-1,1 4 133,2 2 0,3-1 0,3 4 0,4 2-14,2 2 0,1 2 0,2-3-204,1-1 1,0 1 0,6 2 0,3 0-80,4-4 0,6 0 1,4-6 107,6-1 0,-23-9 0,1-1 0,1-1 0,1 0 0,-2-2 0,-1 1-111,29-1 0,-3 0 0,-7-1 49,-2-3 1,-13 2 0,-7-4 0,-7 0-53,-6 0 1,-7 2 160,-3-3 1,-4 5 0,-5-2 0,-5 2 169,-7-1 1,-2 1-1,0-1-114,1 2 0,1-1 0,-5 0-27,1-1 1,3-1 0,2 4-310,1 0 1,2 1-82,5 3 0,5 0 0,6 5 0,5-2 101,1 1 0,8 2 0,3 1 123,3 4 0,2-4 0,-4 5 79,1-1 1,-3-2-1,-5 4 1,-7-2 106,-5-2 0,-3 2 1,-4 0-211,-5-2 1,-2-2 0,-6 0 93,-1 0 0,-1-1 0,-1 1 0</inkml:trace>
  <inkml:trace contextRef="#ctx0" brushRef="#br0" timeOffset="37">21624 2798 8421,'-11'-4'307,"2"-3"1,1-2 1417,1 2-1351,4 2 0,-2 7 0,7 2-253,1 7 1,3 4 0,6 7-1,1-1-531,1 0 1,1 0 0,-2 1 139,2-1 1,2 0 0,-1-1 0,-1-2 52,0-4 0,3-3 0,-4-4 396,-1-3 1,-1-9 0,-2-7 328,-3-8 1,1-7 0,-4-9 0,-2-3 408,-1-2 0,3-2 1,-1 1-596,0-1 0,1 7 0,1 2-901,1 5 1,1 10-1,4 2 1,-1 8-399,1 5 1,3 9 976,0 6 0,5 4 0,-2 6 0</inkml:trace>
  <inkml:trace contextRef="#ctx0" brushRef="#br0" timeOffset="38">22145 2915 8468,'-10'-26'487,"0"5"0,3 0 1222,3 5 0,3 5 0,0 1-1103,-2 3 1,0 4-1030,-4 6 0,4 8 1,-3 6-1,1 4-395,3 0 0,-3 0 1,1 0-36,2 1 0,-3-1 0,2-1 231,0-2 0,2-3 0,1-4 406,0-1 0,1-4 0,3-2 567,3-3 1,-1-6 0,1-3 0,1-4 466,2-2 0,0 0 0,2 3-725,2 1 1,-2 0 0,2 2-280,-2 1 0,-1 4 1,1 0 185,2 2 0,-2 1 0,3 0 0</inkml:trace>
  <inkml:trace contextRef="#ctx0" brushRef="#br0" timeOffset="39">22337 2500 8374,'0'-27'0,"0"6"0,0 7 953,0 2 0,1 5 0,2 1-208,5 1 0,1 8 0,2 7 0,-1 8-347,1 6 0,3 4 1,0 7-765,-1 4 0,-1-1 0,-2 2 1,-2 3-621,-1 2 1,-5 6 0,2-2-42,-3 3 1,-1-7-1,0-4 178,0-7 1,0-5 848,0-7 0,0-6 0,0 0 0</inkml:trace>
  <inkml:trace contextRef="#ctx0" brushRef="#br0" timeOffset="40">22549 2820 8374,'0'-17'714,"0"2"0,2 4-330,1 0 1,0 2 0,4 2-48,1 3 0,5 4 0,1 4-347,-1 3 1,2 6 0,1 2-548,0 2 0,-1-1 0,1 3 122,-1-1 0,0-5 1,-5 1-1,1-3-646,0-4 1162,-1-2 1,0-15-1,-3-4 288,-4-5 0,-2-7 0,-1-2 0,2-3 160,1-1 0,0 1 1,2 3-269,0 3 1,2 4-1,-2 3 1,1 5-340,2 5 0,2 4 1,0 9-721,1 6 0,1 5 1,1 8-1260,1 1 2057,5 4 0,-7-1 0,3 3 0</inkml:trace>
  <inkml:trace contextRef="#ctx0" brushRef="#br0" timeOffset="41">22975 2873 8374,'-5'-17'161,"4"-2"0,-3 4 406,3-2 1,2-4 0,3-4 0,4 1 129,5-3 1,4 4 0,5-4-432,3 1 0,-1 4 0,3 6 1,-1 0-432,-2 3 1,-3 6 131,-3 4 0,-4 3-274,-7 3 1,-5 0 0,-8 4-1,-6 1-48,-3 2 1,-3 0 0,-2 1 409,3-1 1,1 1 0,6 0 0,-1 1 69,0 2 1,5-2 0,3 3-387,2 0 0,7-3 0,5 4-201,9-1 1,6-3 0,8 1 461,1-5 0,8 1 0,5-3 0</inkml:trace>
  <inkml:trace contextRef="#ctx0" brushRef="#br0" timeOffset="42">4042 5426 15368,'-21'-4'-279,"4"3"0,4-4-371,5 0-869,3 4 1472,15-4 0,1 15 1,11 1-1</inkml:trace>
  <inkml:trace contextRef="#ctx0" brushRef="#br0" timeOffset="43">4106 5639 14173,'-32'-7'1885,"0"-1"1,-14 2-4836,21 10 2879,26 13 1,17 8 0,7 2-1,-1 0 1,0 1 0</inkml:trace>
  <inkml:trace contextRef="#ctx0" brushRef="#br0" timeOffset="44">20454 13662 8306,'-15'-21'182,"3"-4"0,-2 0 0,2 1 0,1 2 0,2 2 261,2 2 0,-3-1 0,3 5 0,-1 1 0,1 1 1247,3 1-1572,-2 6 1,5 6 0,-1 9 0,4 8-1,5 5-184,3 1 0,1 9 1,4 1 74,2 2 0,3 4 0,2 4 0,-1 0-271,0-3 0,1-4 1,-1 1-245,0-2 1,4 2 0,0-5-38,-2-2 0,3-7 0,-1-2-409,-1-3 1,-6-7 951,-4-1 0,-2-6 0,-2-5 0</inkml:trace>
  <inkml:trace contextRef="#ctx0" brushRef="#br0" timeOffset="45">20050 13811 8187,'-16'-6'0,"5"-4"0,-2 3 292,4-2 0,5-6 1,5-3-1,2-3 0,7-5 441,6-6 0,7-6 1,11-8-672,-15 21 1,1 0 0,0-2-1,0 1 1,4-2 0,1 1-1,-1 1 1,0-1-213,1 3 1,-1 0-1,-2 2 1,-1 0 0,23-17-179,-4 4 1,-7 3 0,-1 4 15,-6 7 0,-3 5 1,-3 5-1,-1 0-386,-2 1 1,-4-1 0,2 2-225,-4 1 922,0-1 0,0 8 0,-1-4 0</inkml:trace>
  <inkml:trace contextRef="#ctx0" brushRef="#br0" timeOffset="46">21124 13428 8200,'-21'5'222,"1"-4"0,2 2 0,5 0 0,4-1 0,3 3 313,1 1 0,3 1 1,5 3-1,5 2-410,5 2 1,0 4 0,5 6 0,1 1-365,1-2 0,1 0 0,1-2 0,-1 0-104,0 1 1,-3-1-1,-3-1-129,-3-2 684,1-3 0,-13-15 0,0-8-46,-6-11 0,-3-8 1,-2-9 121,0-3 0,-3-7 1,1-2-1,3-2 24,1 0 0,7 4 0,-2-4-573,3 0 1,2 4-1,4 3-52,6 6 0,1 5 0,7 4-577,3 3 1,0 9 889,7 5 0,-1 0 0,4 5 0</inkml:trace>
  <inkml:trace contextRef="#ctx0" brushRef="#br0" timeOffset="47">21560 13289 8200,'-16'18'440,"1"-1"109,4-2 0,0 4 0,2-2 0,0 0-252,2 1 0,5 0 1,-2 3-341,3 0 1,1-3-1,1-1 1,3-2-264,3-2 1,-1-2 0,1-4-118,1-4 0,2-6 1,0-4 450,1-3 1,-4-5-1,-1-3 190,-1-2 1,2-5 0,-4 0 0,1 2 121,1 0 1,-4 3 0,2 1 129,-2 1 0,3 5 1,0-1-1,-1 4-248,2 3 0,1-2-419,4 6 1,5 2-1,-1 6-523,-1 6 0,3 3 1,2-1-1,1 1-375,-1-1 0,2-2 1095,-3-4 0,4-2 0,0-5 0</inkml:trace>
  <inkml:trace contextRef="#ctx0" brushRef="#br0" timeOffset="48">21943 13087 8392,'-5'11'202,"4"0"0,-2 0 352,1 4 0,2-2 0,2 4 0,0 2 53,2 1 1,7-2 0,0-1-827,1-2 1,4 0 0,1-3 0,1 0-2343,-1-3 2561,1-5 0,-1 5 0,-2-3 0</inkml:trace>
  <inkml:trace contextRef="#ctx0" brushRef="#br0" timeOffset="49">21847 12630 8328,'-15'-5'1104,"2"-1"1,-2-5 929,3 1-1355,-1-1 0,18 5 0,0 3-1886,7 2 0,8 5 1,0 3 1206,4 3 0,6 5 0,-3 2 0</inkml:trace>
  <inkml:trace contextRef="#ctx0" brushRef="#br0" timeOffset="50">22209 13034 8289,'0'12'328,"0"1"1354,0 1-975,0 0 0,1-8 1,3-3-471,3-6 1,2-9 0,3-8-812,2-3 0,-2-7 1,2 2 249,-2-3 1,-1-1-1,-1 1 1,1 2 477,0 0 1,-1 6 0,0-1 333,-3 5 1,2 9 39,-2 6 0,4 4 1,2 5 240,1 5 1,0 6 0,-2 5 0,1 0-903,1 1 1,5-2 0,-2-1-984,-1-2 1,5-7 1115,-4 0 0,3-1 0,2 1 0</inkml:trace>
  <inkml:trace contextRef="#ctx0" brushRef="#br0" timeOffset="51">22773 12140 8293,'-11'-6'387,"2"1"0,0 2 0,2 0 422,-1 0 0,3 3 0,2 5 1,2 6-65,1 5 1,6 5-1,3 5 1,6 5-612,5 3 0,1 7 1,6-2-1,1 1-367,3-1 1,0 1 0,6-4-1,1-3-466,0-4 0,-5-4 0,-1-7-1673,-6-4 2372,-4-2 0,0-6 0,-1-2 0</inkml:trace>
  <inkml:trace contextRef="#ctx0" brushRef="#br0" timeOffset="52">22720 12151 8354,'-28'-15'620,"4"-2"1,7-4-75,6-1 0,7-4 0,8-3 0,8-5-206,8-5 0,11-11 0,-11 23 0,1 0-171,3-2 1,1 0-1,2-4 1,1 1-1,5-4 1,2 1 0,0-2-1,2-1-306,1-1 1,1 0-1,-2 3 1,1 0-1,2-1 1,0 1 196,-1 1 1,1 0-1,0-1 1,1 1 0,3 1-1,1 0-86,1-1 1,0 0 0,-1 2 0,-1 0 0,0-1 0,-1 1-1,-1 2 1,0 0-198,-1 0 0,1 1 1,1 2-1,-1 1 0,-4-1 1,0 0-34,-3 3 1,-1-1-1,-1 3 1,-2-1-1,-5 3 1,-1 0 89,-2-1 0,0 1 0,17-13 1,-13 4-1,-7 7 565,-8 6 0,-2 4 1611,-7 2-1413,1 5 1,-5 3 0,-2 6 238,0 5 1,-1 2 0,4 4 0,1 4-754,3 2 0,2 6 1,4 4-499,1 4 0,4 5 0,3 7 90,2 4 1,3 2-1,2 2 1,-12-26 0,1 0-109,-1 0 0,1 1 1,13 23-1,-3-6-113,1-3 1,-4-1 0,-5-3 825,0-4 1,-3-5 0,-6-3 66,-4-1 1,-3 0-1,-3-2-60,-4 1 1,-4-1-1,-3-1 1,-5 2-106,-5 3 0,-3 4 1,-6 2-156,-2 2 0,-4 5 0,16-20 0,-2-1-120,-1 2 0,-1 1 0,-3 4 0,-1 1 0,-3-2 0,-1 1 0,0 1 0,-1-1-226,-1 2 1,-1 0 0,-1 0 0,1-1-1,-4 3 1,0 0 290,-1 0 1,0-1-1,1-1 1,1-1-1,2-4 1,1 0-1,2 0 1,0 0 138,2-2 1,1 1 0,1-4 0,1 1 0,3-3 0,0 0 255,-18 12 1,7-3 0,10-7 135,4-4-952,5-1 0,19-13 0,5 1 0,8-4 449,6-5 0,2 2 0,1 0 0</inkml:trace>
  <inkml:trace contextRef="#ctx0" brushRef="#br0" timeOffset="53">23241 11502 8469,'-11'-11'226,"1"2"1,-1 1 0,0 0 0,2 0 0,1 0 1531,0 1 1,7 3-1268,1 8 1,3 8 0,6 9 0,4 6-288,2 4 1,3 7 0,3 3 0,2 5 37,2 3 1,-2 0 0,6 4-219,-15-26 1,1 0 0,2 2 0,1 1-1,-1-1 1,0 0 0,-1-2 0,0-1-533,13 24 1,-5-5-1,2-6 101,0-4 0,-7-13 0,1-7 0,-4-9-700,-3-5 1,3-2 0,-2-3 216,-1-3 1,0-8 889,1-7 0,-2-4 0,3-6 0</inkml:trace>
  <inkml:trace contextRef="#ctx0" brushRef="#br0" timeOffset="54">23666 11364 8347,'-10'-17'726,"0"-2"0,3 4 2204,4-2-2268,1 4 1,7 8-1,3 14 1,4 10-56,2 8 0,5 8 1,-1 4-184,2 3 1,1 4-1,1 1-466,-1 2 1,1-3-1,2 3-275,1 2 1,1 2-1,-3 2 1,2-2-630,-1-5 1,-3-7 0,-2-7 161,-1-5 0,-5-5 0,1-10-259,-2-7 1,-3-5 0,0-7 1042,-2-6 0,0-9 0,3-7 0</inkml:trace>
  <inkml:trace contextRef="#ctx0" brushRef="#br0" timeOffset="55">24039 11034 8412,'-11'-20'184,"1"5"1,3-5 751,4 4 0,2 2 1,1 3 10,0 0 0,4 5 0,3 4 0,3 4-80,1 6 0,-1 6 0,1 5-534,-1 4 0,5 4 0,-1 7 0,0 1-274,1 4 0,1 4 1,3 2-111,-2 1 0,1 4 0,3 1-402,1 5 0,-1-3 1,0 0-1,0-5-805,1-5 1,-1 0 0,0-2-610,1-2 0,-1 1 1607,0-4 0,0 4 0,1-2 0</inkml:trace>
  <inkml:trace contextRef="#ctx0" brushRef="#br0" timeOffset="56">23443 10746 7964,'-17'5'131,"-2"-4"0,5 3 0,1-3 0,1-1 0,3-1 396,2-3 0,2-6 1,5-9-1,0-5-276,0-4 0,0-8 0,1-3 0,3-3-142,3-4 1,2-6 0,2-7-1,-6 28 1,1 1-1,-1 0 1,0-1-1,-1-3 1,-1-1 0,1 3-1,-2-1-134,1-1 0,-1 0 0,0-2 0,0-1 0,-2 0 0,0-1 87,0 0 1,0 1 0,0 1 0,0 0 0,0 4 0,0 0 0,0 0 0,0 1 57,0-1 1,0 0 0,-2 1 0,0 0 0,-3-26 70,-1 8 1,3 4 0,-3 4-70,1 2 1,-2 4-1,2 10 1,1 8-30,-1 4 0,0 3 0,2 2 138,-4 1 0,1 4-136,-1 0 0,4 6 0,-1 6 0,0 4-157,0 4 1,1 13 0,3 6-44,0 4 1,-4 7 0,1 4-361,0 4 1,-1-1 0,-1 0 0,0-3-205,1 0 1,-1-2 0,1-3 705,-3-7 1,1-9-77,-1-5 1,4-9-1,-3-7 1,1-12 15,3-10 0,0-15 1,2-8 17,0-4 1,0-6 0,0-1 11,0-2 0,0 0 0,2-6 0,0 1 95,2 1 0,3 2 0,-3 10 127,2 2 1,-2 7-1,3 8 261,1 5 1,-2 8-1,2 8 1,3 2 455,2 1 1,9 4-1,0 5-443,0 4 0,5-1 0,2 3-566,1 0 0,5-2 0,-2 4-612,-2-2 0,-5-1 0,1-3 1,-1 0-768,-3-1 1,-5 1 1441,-4 0 0,-2-1 0,-1 1 0</inkml:trace>
  <inkml:trace contextRef="#ctx0" brushRef="#br0" timeOffset="57">23485 4533 8076,'-4'-11'-142,"1"-1"1,-3-1-1,2-1 1,1 1 926,2 1 0,0 3 0,-1 0 1,-2 2 1,1 4-608,3-4 1,-4 9 0,0 3-1,2 5 32,1 5 0,1 7 1,0-1-89,0 2 1,0 4 0,0 3-188,0 4 0,3 0 1,2 5-1,0 1-125,0 2 0,-1 5 0,0 5 46,3 7 1,-1-2-1,-3-25 1,1 0 0,0-1-1,0 0-26,1 1 0,0-1 0,2 26 0,-1-4-2,-2-5 0,4-5 0,-5-15 174,-1-3 1,0-6-1,-2-2 162,0-2 1,-5-5-42,-2-7 0,1-3 1,0-3-76,1-5 1,-3-6 0,2-3 50,0-4 0,-3 0 0,3-1 0,-1-2 64,0-1 0,1-1 1,-3 3 148,2-2 1,5 0 0,-3 5 0,2 1 61,-1 1 1,1 5 0,3-1 213,0 2-473,0 6 0,4 6 0,2 9 0,3 4-223,1 4 0,-2 7 0,8 2-181,-1 1 1,-2 0 0,4 2 0,-1-5 18,1-1 1,-3-2 0,4-1 78,1-2 0,-3-3 1,1-5 282,-2-3 0,-1-2 0,-3-6 0,0-4 130,-1-6 0,-3-1 0,-1-7-826,-1-3 1,2 3 602,-3-6 0,4 5 0,-2-6 0</inkml:trace>
  <inkml:trace contextRef="#ctx0" brushRef="#br0" timeOffset="58">6393 5426 16564,'-11'-4'-994,"0"-2"0,1-5-324,-1 1 1,5 5 1686,3 5 1,0 5 0,1 5 0,-2 1-176,2-1 0,-4 6 0,0 0 1</inkml:trace>
  <inkml:trace contextRef="#ctx0" brushRef="#br0" timeOffset="59">6616 7033 14861,'-17'-9'-1696,"2"-2"0,6-8 2078,1 1 0,5 5 0,6 0 0,6 5 3362,4 5-3741,-1 1 0,8 2 0,-4 0 1</inkml:trace>
  <inkml:trace contextRef="#ctx0" brushRef="#br0" timeOffset="60">6775 9555 9091,'-10'0'169,"-1"1"1,1 1-1,-1 2 1,0-2 666,1-1 1,3-1 0,1-1-408,1-2 1,1 0-541,4-4 1,2 5 0,0-3 0,3 2-449,1-1 0,2 1 1,5 4 537,1 2 0,0 8 0,-3 5 0</inkml:trace>
  <inkml:trace contextRef="#ctx0" brushRef="#br0" timeOffset="61">7286 11949 8379,'-1'-11'-15,"-2"1"153,0-1 1,-2-1-1,3-1 1,-2-2-1,2-1 394,1 1 0,1 1 1,0 3 29,0 0 1,0 1 206,0-1-792,0 1 1,1 4-385,2 2 1,0 3-1,3 2-65,-2 3 0,1-2 0,-2 5-410,0 1 1,4 2 881,-3 0 0,4 6 0,-2 0 0</inkml:trace>
  <inkml:trace contextRef="#ctx0" brushRef="#br0" timeOffset="62">21890 4841 15624,'-11'-10'-761,"2"-1"0,1 0 0,2 1 0,1-1 0,3 0 703,0 1 1,2 3-1,0-2 1,2 0-1,0-2 230,1 2 0,5 1 0,-4-2 0,1 2-16,0 1 0,2 3 1,-2-2 3,0 2 1,-2-1-60,0 1 1,0 3-45,0-2 0,-2 3 0,4 3-223,0 4 1,-4-1-1,3 1 1,-3 1 259,-1 2 0,0 1 0,1-1-163,3 1 0,0 3 0,6 0-189,0-1 0,0 3 1,8-2-1,0 0-31,3 1 1,8-3-1,5 2 200,7-2 0,5-6 0,12-2 0,-27-4 1,1 1 161,3-1 1,0 0 0,2-3 0,-1 0 0,2-1 0,-1-2-26,0 0 1,0-1-1,2-2 1,0 0-1,1 0 1,0 0-1,-1-1 1,0 0 48,-2-1 0,1 0 0,0 1 1,0 0-1,-4 1 0,0 1-197,1 0 1,0 1 0,-2 0 0,0-1 0,1 1 0,0 0 18,-2 0 0,1 1 0,26-6 0,-3 1-46,-1 1 0,-1-2 0,1-1 0,-2-1 114,-5 1 1,-3-4 0,-2-1 146,-1-2 1,0-1 0,-3 1 195,-4 2 1,-5-1-1,-2 4-81,1-2 0,-1 1 1,-2-2-1,-3 3 139,-3-1 0,-2 5 0,1-2-215,-1 4 0,-5 1 106,1 4 0,-7 0 683,-3 0-803,-3 3 0,-5-5 0,-1 4-279,0-2 0,-3 1 1,-2 3-381,-1 0 0,4 4-535,0 3 995,0 3 0,-4 5 1,1 2-1</inkml:trace>
  <inkml:trace contextRef="#ctx0" brushRef="#br0" timeOffset="63">24602 4948 13172,'-10'9'136,"-1"3"1</inkml:trace>
  <inkml:trace contextRef="#ctx0" brushRef="#br0" timeOffset="64">24411 8299 13653,'-1'43'-1386,"-2"1"1298,0 2 1,-6 2-1,4 5 1</inkml:trace>
  <inkml:trace contextRef="#ctx0" brushRef="#br0" timeOffset="65">24464 5618 13653,'-5'-15'-422,"4"3"1,-2-2-1,3 3 1,2 5-14,1 6 0,1 7 0,-4 11 0,1 8 99,3 7 0,-3 6 0,2 8 0,-1 6 194,-2 7 0,0-27 0,0 1 0,0 2 1,0 0-1,0 2 0,0 1 142,0 1 1,0 2 0,0 1 0,0 1 0,0 0 0,0-1-424,0-1 0,0 0 0,-2 3 0,-1 0 0,0-2 1,0 1-1</inkml:trace>
  <inkml:trace contextRef="#ctx0" brushRef="#br0" timeOffset="66">24326 7789 13653,'-5'37'-86,"0"5"1,-2-3 489,4 2 0,5-2 1,3-1-1,1-1 58,2-3 1,1 0 0,2 0-140,0 2 0,3-1 1,0-3-1,-1 0-340,-1 0 0,-3 5 1,0 2-332,-2 2 0,-5-2 1,2 0 60,-3 1 0,-5 4 0,-1 0 74,0-3 1,-3-4 0,-2 0 0,-1-2 19,1-1 0,2-8 0,3 3 260,0-6 1,1-6 0,4-3-256,0-2 0,0-1 0,0 0 0,0 2-571,0 2 0,0 0 0,0-2 319,0 1 1,-3 4 0,-1-4-63,2-1 0,-1-2 364,0-4 1,-3-5-1,-5-9 134,1-7 0,3-6 0,1-5 516,1-3 1,-2-7 0,3 0 485,2 1 1,1 0 0,2 4 0,3 1 286,3 5 1,2 5-1,3 2-555,2 2 0,3 2 1,4 6-1,1 4-488,3 6 0,-1 8 0,4 10-967,2 2 0,-4 6 0,-3-5-448,-4 0 0,-2-3 0,-5-3 719,-2-4 1,0-7-1,-8-6 1,2-6-77,-2-10 0,-2-4 1,-2-2-118,-2 0 584,1-5 1,-2 3 0,-1-3 0</inkml:trace>
  <inkml:trace contextRef="#ctx0" brushRef="#br0" timeOffset="67">22837 6193 10384,'-28'0'-67,"7"0"1,7 2 0,3 5 0,3 8-1,2 9 445,1 8 0,2 3 0,3 6 0,1-2-27,3 1 0,2-7 1,5-1-1,4-4-419,2-4 0,8-2 0,2-11-127,0-5 1,4-6 0,-4-8 0,2-10 300,-1-8 0,-4-6 0,1-4 20,-3-3 1,-9-2 0,-4 0 0,-3 0 86,-3 2 1,-4 5 0,-5 0 107,-5 4 0,-7 8 1,-1 7-551,-4 3 0,0 3 0,-2 11 0,3 2-962,1 7 0,4 6 1189,3 7 0,2-1 1,2 3-1</inkml:trace>
  <inkml:trace contextRef="#ctx0" brushRef="#br0" timeOffset="68">23432 6235 8563,'-21'-9'0,"4"3"0,3-5 789,2 6 0,2 5 1,-1 4-1,1 4-228,-1 5 0,0 4 0,2 4 0,1 0-1235,0 1 1,6-1 0,-1 0 673,1 0 0,7 1 0,1-1 0</inkml:trace>
  <inkml:trace contextRef="#ctx0" brushRef="#br0" timeOffset="69">23634 5895 8824,'-7'-17'1518,"0"3"1,10 7-838,0 3 1,5 13 0,3 5 0,0 5 139,-1 2 0,1 8 1,0 5-293,-1 2 1,1 6 0,-2 6 0,0 5-476,-2 2 0,-5-1 0,3-2-16,-1-2 0,-2-4 0,2-8-188,1-6 0,-3-10 0,7-8-290,3-2 1,-2-6 0,6-4-1683,-1-4 1,-2 1 2126,5-3 1,-1-2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15.944"/>
    </inkml:context>
    <inkml:brush xml:id="br0">
      <inkml:brushProperty name="width" value="0.05" units="cm"/>
      <inkml:brushProperty name="height" value="0.05" units="cm"/>
      <inkml:brushProperty name="color" value="#CC0066"/>
    </inkml:brush>
  </inkml:definitions>
  <inkml:trace contextRef="#ctx0" brushRef="#br0">14 0 24575,'-7'0'0,"3"0"0,2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6.629"/>
    </inkml:context>
    <inkml:brush xml:id="br0">
      <inkml:brushProperty name="height" value="0.053" units="cm"/>
      <inkml:brushProperty name="color" value="#FF0000"/>
    </inkml:brush>
  </inkml:definitions>
  <inkml:trace contextRef="#ctx0" brushRef="#br0">9764 5224 8561,'-10'-32'304,"0"2"0,3 0 1,2 3-1,2 1 0,-1 1 331,2-1 0,-3 7 0,1-1 0,-2 3 0,-3 4-556,0 2 1,-2 0-1,-1 2 1,-2 1-108,-3 5 0,-7 3 1,-3 3-1,-3 5 1,-4 2-70,-3 4 1,-2-1 0,-5 5-1,0 2 145,-3 4 0,1-2 0,4 4 1,0 0 254,3 3 1,-2 3 0,4 2-94,3 1 1,-1 1-1,8-3 1,-1 1 12,4 2 1,6 4 0,4-1-162,2 2 0,6-2 0,2 1-175,3 4 0,1-1 1,1 4-1,3-1-107,3 0 1,4 2 0,3-2-1,2 2-146,1 1 0,7-2 1,-2-5 171,4 1 0,0-5 1,4-4-1,0-4 394,0-5 1,-1-7 0,4-2 295,3-4 0,-3-1 0,2-7-178,-1-2 0,-3-3 0,1-6 0,1-7 79,3-5 1,-3-7 0,3-2 0,-3-4-200,-1-4 1,-1 1-1,0-7-245,-2-1 0,-3-3 0,-5-1 0,0-2 44,0-3 0,-1-1 0,-3-1 255,-6 1 1,-4 1 0,-5 2 0,2 3 350,-2 0 1,-2 8-1,-4 0-133,-3 5 0,-3 2 1,-3 0-347,-1 0 0,-5 5 1,0 2-1,-4 2-294,-2 2 1,-3 1 0,3 2-250,2 4 0,-3 2 0,1 3 0,1 2-1083,2 3 1,5-1-40,3 2 0,7 1 1541,3 5 0,8 8 0,2 5 0</inkml:trace>
  <inkml:trace contextRef="#ctx0" brushRef="#br0" timeOffset="1">9679 6469 8268,'0'-16'24,"0"0"0,0 6 0,0-2 0,0-1 0,0-1 437,0 1 0,4 1 0,-1 0 1,0-1-1,-2-1 504,-1 1 1,0 1-1,0 1 1,0 1-495,0-1 0,-4 4 0,0 0 0,-3 0-179,-5 1 1,1 1 0,-4 5-242,-1 0 0,0 0 0,-5 0 1,-2 1-298,-2 3 1,-2 2 0,-5 6-98,0 2 0,0 2 1,0 6-1,-1-1 116,-2 0 0,2 0 0,-3 2 127,3 2 0,6-3 1,2 4 164,3 0 0,0 1 0,2 5 0,4 1 7,5 3 0,5 1 0,6 4-163,0 1 0,0-1 0,1 6 80,3 0 0,5-2 1,7 5-1,2-1 82,4 0 0,0-3 0,7-6-10,0-1 1,3-4 0,3-1-1,0-5 145,-1-4 1,4-2 0,1-3 228,3-3 1,4-2 0,0-8-85,-1-4 1,-5-4 0,-1-6 0,1-7-63,1-5 1,-3-6 0,-2-2-130,-3-4 1,-1 0 0,1-8-1,0-1 121,-1-1 0,-3-5 1,-7 0 16,-1 1 0,-3-4 1,-2 0 15,-1-3 1,-2 4 0,-4 6 0,-3 4 271,-2 1 0,-1 5 0,-6 0-19,0 6 0,-9 4 0,0 1-235,-3-1 1,-2 5 0,-2 0-1,2 3-423,-2 4 0,-3 0 0,-1 4 1,-2 0-438,1 2 0,2 3 1,1 1-1244,-1 0 0,1 0 0,0 3-4251,0 4 6022,4 0 0,-3 18 0,3-3 0</inkml:trace>
  <inkml:trace contextRef="#ctx0" brushRef="#br0" timeOffset="2">14774 1511 8490,'-21'-32'1386,"7"8"1,7 11-380,9 16 1,3 11 0,1 11 0,-2 2-343,-1 0 0,3 5 0,-1-1 0,3 4 76,-1 3 0,-1 1 1,2 4-1,-1-1-771,1 1 1,5 3 0,1 0-338,-1-1 1,0-1 0,0-3 0,3-2-571,0-4 0,-2-4 0,4-5-388,1-4 0,-2-12 1,0 0-1,1-4 1325,-1-4 0,-2-10 0,-4-4 0</inkml:trace>
  <inkml:trace contextRef="#ctx0" brushRef="#br0" timeOffset="3">14710 1458 11521,'-21'-16'-316,"6"0"0,4-4 754,6 2 0,4-1 0,3 6 1,4 2 722,5 3 0,11 1 0,4-2 0,8 0-249,5 2 1,4 1 0,7-1-751,7 4 0,-24 0 0,2 1 1,3 0-1,0-1 0,2 0 0,1 0-351,1-1 1,-1 0-1,3-1 1,1 1-1,2-2 1,1 0 303,3-1 1,0 0-1,5-1 1,2-1 0,0-1-1,1 0-218,0 1 1,0 0 0,-19 3 0,1-1-1,0 1 1,-1 1 0,1 1 0,-1-1 0,1 0-1,1 1 1,-1-1 7,2 0 0,0-1 0,0 1 1,-2 2-1,0-1 0,0 1 1,1-1-1,0 0 0,-1 0 1,0 1-1,0 0 0,-1 1 64,0-1 0,0 0 1,1 0-1,0 2 1,0-1-1,0 1 1,19-1-1,0 0 11,0 1 0,1 1 0,-2 0 0,0 0 0,-6 0 1,-1 0 19,0 0 1,-1 0 0,-1 0 0,0 1 0,-3 0 0,0 1 0,-3-1 0,0 1-43,-3-1 1,0 0 0,-3 0 0,1 0 0,-2-1 0,0 0-79,0 0 1,1 0-1,-2 0 1,1 0-1,-2 0 1,0 0-46,-3 0 0,-1 0 1,1 0-1,-1 0 0,27 0 1,1 0-9,-28 0 0,-1 0 1,28-2-1,-1 0 79,-3-1 1,-2-2 0,-1 2 286,-1 0 0,-5-2 1,1 3-1,-4-2 296,-3 2 0,2 1 0,-6 1-72,-1 0 1,-9 0-1,-5 0 1,-3 1-130,-4 2 0,-3 0 16,-2 4 0,-4 0 0,-4 5 0,0 2-526,0 4 0,-4 2 0,-4 2 106,-1 3 0,-3 4 0,-1 6 0,-1 3-317,1 0 1,0-1 0,0-1-34,-1 3 0,0 2 0,3 2 17,0-1 1,2 1 0,1 0 298,1-1 0,3 1 1,-3-3-1,0-3 314,1-6 0,0-6 0,4 0 0,-3-4 291,-1-3 1,0-3 0,-2-5-37,1-3 1,-2 1 0,-5-4 65,-3-2 1,-4-1-1,-1-1 1,-4 0-191,-6 0 1,-6 0 0,-8 0-479,-3 0 0,-9 0 0,26 0 0,-1 0 1,-4 0-1,-1 0-49,-3 0 0,-2 0 0,-1 2 0,-2 1 0,-1 0 0,0 0-144,1 0 1,0 0-1,-2 1 1,1 0 0,1-1-1,-1-1 1,-1 1-1,0 0 249,0 1 0,0 0 0,1-1 0,1-1 0,3 0 0,1-1 0,-1 1 0,1-1 174,-1 1 1,1-1 0,-4 0 0,1 0 0,-1 1-1,1 0 16,0 1 1,0-1 0,2-1 0,0-1 0,-3 2-1,-1 1-67,1-1 0,-1 1 1,-1-1-1,-1 2 1,1 0-1,-1 1 1,2-1-1,1 0-173,0 0 0,1-1 0,-1 1 1,0-1-1,0 3 0,1 0-3,-3 1 0,1 0 0,4-1 1,1 0-1,-2 1 0,1 0 101,2 0 0,0-2 0,2 0 0,0 0 0,1-1 1,0 0-1,1 0 0,-1-1 141,0 1 1,1 0-1,1-1 1,0-1 0,4 0-1,0 0 1,1-2 0,0 1 214,-30-1 0,1 0 0,8 0 6,7 0 1,6 0 0,9-1 133,1-3 0,4 2 0,8-4 173,2 1-966,8-3-262,3 7 0,4-2 0,1 8-3496,2 2 4134,-1 10 0,2-10 0,-4 8 0</inkml:trace>
  <inkml:trace contextRef="#ctx0" brushRef="#br0" timeOffset="4">16242 1234 9849,'0'-21'125,"0"0"1,1 1 578,3 2 0,0-1 1,5 5-1,-2 2 2924,1 4-2803,2 3 0,-1 6 0,-2 4 0,-3 7-199,-3 8 1,2 6 0,1 7-368,-2 2 0,-1 4 1,-2 7-1,-1 4-149,-2 2 1,0 3-1,1 0 1,0 3-362,0 1 0,2 1 1,1-28-1,0-1-183,0 29 1,0-3 0,1-8 13,3-7 0,-2 1 0,4-7 55,-1-1 1,2-5 0,-2-8-1,-1-2-448,1-3 1,3-1 0,0-6-157,1 1 1,2-1-1,0-2 963,4-1 1,1 0 0,5 4 0</inkml:trace>
  <inkml:trace contextRef="#ctx0" brushRef="#br0" timeOffset="5">17338 1341 10516,'5'-26'-480,"5"1"0,-3 0 1460,2 7 0,6 6 0,-1 4 0,-1 2 221,-1 2 0,-5 0 0,-1 5-418,-2 3 0,3 2 0,-2 5-507,1 4 1,-4 2 0,2 8 0,-3 4-90,-1 1 0,0 7 0,-1 2-10,-3 2 1,-1 8-1,-6 3-225,0 3 1,6-24 0,0 0 0,0-1 0,0 0 0,1 1 0,0 0 25,0-1 1,1 0-1,-1 2 1,1 0-1,-7 25-133,3-7 0,-1-5 1,4-6-258,2-3 1,1-9 0,1-6-631,0-5 1,1-6 184,3-3 1,1-2 0,6-5-1,1 0-1048,2 0 1905,3-5 0,9-5 0,1-7 0</inkml:trace>
  <inkml:trace contextRef="#ctx0" brushRef="#br0" timeOffset="6">18327 1245 10766,'4'-27'75,"2"2"0,5 7 845,0 4 0,-1 7-181,1 3 1,-5 9 0,-3 6 0,-1 5 226,-2 4 0,0 3 0,-2 3-351,-1 6 1,-3 4 0,-5 8-1,-1 2-112,-2 4 1,1 3 0,5-24 0,-1 0-346,-1 3 1,1 0-1,0-1 1,1 1 0,0 0-1,0-1 28,-8 27 0,2-1 0,3-3 1,1-4-18,-1-5 0,5-10 0,3-11 0,1-5-582,2-5 1,2-3-1610,1-4-751,3-2 2803,5-5 0,-1-5 0,1-1 0</inkml:trace>
  <inkml:trace contextRef="#ctx0" brushRef="#br0" timeOffset="7">15083 511 10566,'0'-32'-51,"0"1"0,0 2 1,1 0-1,1 1 1,2 1 1334,-2 2 0,3 3 0,-2 5-134,0 3 0,-2 8-1067,-1 6 1,0 10-1,-1 13 1,-2 6-1,0 8 376,0 4 0,1 0 0,0 6-835,-2 0 0,1 0 0,3 4-673,0-1 1,1-5 0,1 1-1,3-2-479,1-2 0,1-4 1515,3-2 1,-4-3-1,-1-1 1</inkml:trace>
  <inkml:trace contextRef="#ctx0" brushRef="#br0" timeOffset="8">14997 330 14799,'28'-21'180,"4"0"1,1 4 0,9 3 83,10 2 1,5 6-1,-27 4 1,0 1-1,27 4-152,-3 4 1,-6 6 0,-6 2 0,-8 2-316,-8 2 0,-7 1-138,-12 1 0,-2-3 0,-6 0 0,-4-1 356,-5 0 0,-11 3 0,-7-3 7,-3-1 1,-6 4 0,-5-2-132,-3 2 0,-4-2 0,3-2 0,2 1-462,4-1 0,-4-1 1,5 2 541,2 2 1,-2 1 0,1 2 0</inkml:trace>
  <inkml:trace contextRef="#ctx0" brushRef="#br0" timeOffset="9">15721 809 8523,'-11'-16'0,"0"4"0,1-1 1029,-1 5 0,-1 3 0,-2 5 1,-4 3-1,-2 3-974,-1 4 1,0 5-1,1-2-544,2 1 0,-1 5 1,5-2-1,2 2-104,4-1 1,0-3 0,4-4-1,2 0 72,0-1 1,4-4 0,1-2 496,4-3 1,3-1 0,0 0 628,1 0 1,0-4 0,-1 1-1,1 1 166,0 0 0,-1 2 1,2 0-196,2 0 0,-2 2 0,2 2-1307,-2 7 0,0 0 1,1 4 730,1 0 0,10-3 0,-2 3 0</inkml:trace>
  <inkml:trace contextRef="#ctx0" brushRef="#br0" timeOffset="10">16104 309 9573,'0'-16'-357,"1"1"994,2-3 0,3 10 1,5 11-1,0 12 0,-1 8 466,1 9 0,0 6 0,-2 7-1422,-2 1 0,1 5 1,-3-2-1,0 6-192,-3-25 1,1 0 0,0 22 0,-3 4 115,0-7 1,-1-7 0,-4-9 390,-5-7 1,-6-7-1,-6-12 1,-2-4 386,-1-1 1,-3-7-1,2-3 1,0-5 681,0-5 0,1-6 1,4-2-276,0-1 1,4 3-1,3 1 320,2 4 0,7 5-1463,5 7 0,6 8-37,8 9 0,8 6 0,6 6 0,3 2-632,1 1 0,3 4 0,1-2-1746,-2 1 2554,4 2 1,-1-2 0,6 3 0</inkml:trace>
  <inkml:trace contextRef="#ctx0" brushRef="#br0" timeOffset="11">16657 298 8524,'-6'-32'2243,"1"8"0,6 5-1627,3 6 0,-2 5 0,4 11 0,-1 4-169,-3 7 0,3 14 0,-1 9-239,-2 7 1,0 3-1,1 4 1,0-2-840,0 2 1,-2 2-1,0 5 125,1-26 0,-1 0 1,1 27-1,2 0-347,1-7 0,1-10 0,3-10 0,0-7 372,-2-7 1,-5-9 0,2-12 582,-3-6 0,2-10 0,1-2 421,-2-6 0,3-4 0,0-1-335,1 0 1,0-2-1,2 2 1,-2 5-460,-1 3 0,-1 4-897,0 2 464,-3-2 0,-1 18 0,-7 3 1,-3 9 703,0 8 0,-1 2 0,2 2-377,2-1 1,-2-3-1,5-2 377,-2-1 0,2 0 0,-2-5-19,2 1 42,0 0 0,5-2-23,3-2 0,-2-2 0,5-5 102,-4 0 0,1-1 868,-4-3 0,-1 3 555,-2-3 0,0 0 524,-4 0 1,5-4 763,-2 1-2441,-2-3 1,0 1-327,-4 2 1,-1 2 0,0 6-869,1 3 0,3-2 1,1 6 9,1 4 1,-2-1 0,3 3-35,2-2 1,2 2 0,5 0-1,5-2 146,7-4 0,8 1 0,4-6 279,6 0 0,2-3 0,6-4 421,0-3 0,4-7 0,1-3 0</inkml:trace>
  <inkml:trace contextRef="#ctx0" brushRef="#br0" timeOffset="12">17093 724 8446,'-11'-22'3593,"2"6"-2696,2 2 0,2 8 0,6 6 41,3 6 0,-2 8 0,4 3-782,-1 4 1,3 0-1,-2 0 1,1 0-1419,0 1 1,-3-1-1,3-1 41,1-2 1,-2 2 0,1-2-1698,1 2 2918,-3-4 0,4 4 0,-3-3 0</inkml:trace>
  <inkml:trace contextRef="#ctx0" brushRef="#br0" timeOffset="13">17189 468 14571,'-5'-26'-877,"4"4"0,-2-2 1874,6 5 1,6 5-1,5 7 1,-1 3-1181,-1 3 1,0 1 0,1 2-1,1 6 127,-1 6 1,4 5-1,-1 2 1</inkml:trace>
  <inkml:trace contextRef="#ctx0" brushRef="#br0" timeOffset="14">17401 766 8475,'-7'0'4642,"0"0"-4437,5 0 0,-3 1-583,5 3 0,5 1 1,2 3 8,2-1 1,6-5 0,-1 2-115,-1-3 1,3-1 0,1 0 79,-1 0 1,1-1 0,-4-3 535,1-3 1,0-2 0,-3-2 0,0 0 972,-1 1 1,-3-1 0,0 1-628,2-1 0,0 5-473,2 2 1,-1 8 0,1 4-1374,0 5 1,0 4 1366,4 4 0,-4 0 0,5 1 0</inkml:trace>
  <inkml:trace contextRef="#ctx0" brushRef="#br0" timeOffset="15">17880 713 8475,'0'-32'0,"0"5"0,0 2 1116,0 2 0,0 10 0,0 3 290,0 0 1,0 7 0,0 3-1509,0 6 0,0 4 0,0 5 1,1 2-658,3 3 1,2 5 0,4 0 88,1-1 0,0 1 1,-1-3-1,1-3-575,-1-3 1,1-1-1,0-5 1445,-1 1 1,0-6 433,-3-5 1,-2-6-1,-5-8 504,0-4 0,0-3 0,0-2 181,0 2 1,0-2-1,0 9 1,0 1-418,0 1 0,0 8-1596,0 4 0,0 9 0,1 10 1,2 5-191,4 4 0,-2 4 1,-1 2-14,-3 2 0,-1 3 0,-2-4 0,-6-1 897,-6 0 0,-14-7 0,-5-1 0</inkml:trace>
  <inkml:trace contextRef="#ctx0" brushRef="#br0" timeOffset="16">18380 245 8533,'9'-32'959,"-2"5"0,9 3-115,-1 5 1,-3 5 0,1 6 0,-4 2 147,-1 1 1,-6 3-1,3 6 1,-1 7-570,3 6 0,2 12 0,-1 7-701,-1 4 0,-5 7 0,2 3 0,-3 3-684,-1 4 1,-1 1 0,0-28 0,0 1 187,-1-1 0,0 0 0,-6 26 0,1-1-347,-3-4 0,0-5 0,-1-8 1121,0-6 0,-9-5 0,-2-5 0</inkml:trace>
  <inkml:trace contextRef="#ctx0" brushRef="#br0" timeOffset="17">18263 681 8533,'11'-21'285,"0"-1"0,4 2 436,2 3 1,8 2 0,5 7 0,3 2-568,2 1 0,4 2 0,-1 3 0,1 0-897,1 0 1,4 5-1,-6 1 1,0 1 742,-3 0 0,3 0 0,0 3 0</inkml:trace>
  <inkml:trace contextRef="#ctx0" brushRef="#br0" timeOffset="18">18869 649 8533,'-10'6'0,"2"2"0,1-3 947,-1 1 1,0 1 0,0 5-285,0 2 0,5-1 0,-3 5 1,1 1-362,3 1 0,1 1 1,1-1-1,0-1-639,0-1 1,4-5 0,2 1-480,0-2 1,4-6 739,-3-3 0,1-4 0,-1-6 0,-2-7 382,0-5 0,-4-6 0,2-2-113,-1-4 1,1 2 0,1-8 139,-2 0 1,3 8 0,-1-3 0,1 2-353,0 3 1,0 6-1,-3 7-1564,2 2 0,4 6 1583,-1 2 0,7 13 0,3 2 0</inkml:trace>
  <inkml:trace contextRef="#ctx0" brushRef="#br0" timeOffset="19">19050 745 8449,'-6'-11'2442,"1"-4"1,7 8-1875,1 0 1,3 4 0,5 4-1,0 3-1103,4 3 1,-2 3-1,4 0-25,2 1 0,1-4 0,2-1 319,-1-1 0,-1 2 0,-1-4 0,-1 0 459,1-2 1,-1-6 0,0-2 912,-4-3 1,2 0 0,-2-1-199,-1 1 0,-1 0 0,-2 3 0,1 3-1454,0 3 0,-1 1 0,0 3-55,-3 4 1,2 1 0,-3 10 0,0 1 575,-2 1 0,2 6 0,-1 1 0</inkml:trace>
  <inkml:trace contextRef="#ctx0" brushRef="#br0" timeOffset="20">18646 4692 8567,'-6'-16'174,"-4"-1"1,3 4-1,-1-1 1,0 1 222,1 1 0,0 3 0,-3 0 258,3 2 1,-2 5-576,2-2 1,2 8-1,1 3-13,3 3 1,0 8-1,-1 6 1,-2 4 106,2 6 1,0 6 0,2 2-1,-1 7 191,-2 3 1,2 2 0,-3 2-228,3 0 0,1 5 0,0-6-102,0-3 1,5-3 0,2-9-1,3-4-83,4-8 1,-2-9 0,4-6-392,-1-5 0,-3 0 0,3-4 0,-1-2-758,1-1 1,-1-2 1195,-4-2 0,6-3 0,0-5 0</inkml:trace>
  <inkml:trace contextRef="#ctx0" brushRef="#br0" timeOffset="21">18433 4820 8991,'-21'-15'-95,"5"-2"0,6-3 675,5 2 0,4 3 0,2 4 136,3 1 1,5-1 0,6 0 0,3 1-465,5-1 0,3 0 0,7 1-267,2-1 0,-1 0 0,7 1-29,2-1 0,2 1 1,8-1-1,5 1-108,-27 7 0,0-1 1,3 0-1,0 0 0,2 2 1,0-1-47,3 0 1,-1 0-1,3 2 1,0-1-1,3-1 1,0 0 175,2 1 1,1-1-1,0 0 1,0-1 0,1 2-1,0-1 1,0 1-1,1-2 108,0 1 1,1-2 0,1 1 0,1-1 0,0 0 0,0-1-160,-3 1 0,0-1 0,-4 3 1,-1-1-1,-1 1 0,0-1 140,-1 0 0,-1 0 1,-2 1-1,1 0 1,0 0-1,-1 0 1,-2 0-1,0 0-44,0 0 0,0 0 1,0 2-1,0-1 1,2-1-1,0 0-100,2 0 1,0 1-1,-2 0 1,1-1 0,-1 2-1,0 0 1,-1-1 0,1 1-31,0-1 0,0 1 1,0 0-1,0 0 0,1 0 1,1-1-25,-1 1 1,-1-1 0,2-1 0,0 1 0,-4 1 0,-1 0 169,3-1 1,-1 0-1,1-2 1,0 0-1,-2 1 1,-2 0 0,-1 0-1,0-1 224,-4 0 0,0 1 0,25-4 0,-3-4 83,-2 1 0,-3-1 1,-6 1-66,-6 3 1,-1-2 0,-10 2-1,-4-3 1947,-5 0-979,-3 4 294,-6 1-1516,-1 5 0,-5 1 1,-1 3 21,-3 3 0,2 3 0,-4 5-390,1 2 0,0 5 0,3 1 0,-2 2-157,2-1 0,1-1 0,2 2 38,3 4 0,-2-3 1,5 0 197,1 0 1,-2-4-1,1 3 1,0-3 232,-1 0 0,3-2 0,-5-1 185,2-2 1,-3-4 0,0 2 0,0-4 269,0 0 0,-2 0-234,3-1 0,-3 1 0,-2-2-99,-3-1 0,2 0 1,-5-3-1,-3-1 106,-3 1 1,-3 2 0,-7-2-201,-1 1 1,-8 0 0,-9 2 0,-4-1-127,-4 1 1,19-3 0,-2-1 0,-1 0 0,-1 0 45,-2-1 0,0 1 0,-5 0 0,-2 0 1,-1 2-1,-1 1-135,-1 0 1,-1 0 0,-1 1 0,0-1 0,0-1-1,1-1 1,-2 2 0,1-1 121,-2 1 1,0 1 0,0 0 0,0 1 0,-1-1 0,0 0 49,3 0 0,1 0 0,-2 1 0,1 0 0,0 1 0,1 1 39,-2 0 0,0 0 0,0-1 0,1 0 1,3-1-1,1-1 0,3 0 0,1-1 22,1-1 0,1-1 1,1 1-1,0-1 1,-1 0-1,1 0-84,0-2 1,0 1 0,2 0-1,0 0 1,1-2 0,1-1 85,0 1 0,1-1 1,0-1-1,1 0 0,0-1 1,1-1-1,-30-2 169,3-2 0,3-1 1,5-4-54,-2 0 1,1 6 0,-1 1-1,-1 3 9,2 1 1,4 5 0,-1 2-166,4 2 0,-3 5 0,-2 2-6,0 0 1,2 1-1,-3 2 1,1-3-74,-1 0 1,9-2 0,1-4 445,5 1 0,7-5 0,2-3-137,3-1 1,6-4-1,6-1 1,5-5-5,4-5 0,8-4 0,7-4-817,10 0 1,10 3 0,6 1-1405,5 2 2016,8 1 0,-24 6 0,1 0 0,2 0 0,0 0 0</inkml:trace>
  <inkml:trace contextRef="#ctx0" brushRef="#br0" timeOffset="22">19954 4522 8450,'-6'-21'0,"1"3"0,5 1 547,0 2 1,0-3 0,0 4-1,0 1 873,0 1 0,-1 6 0,-1 4-984,-2 4 1,1 9-1,2 8-475,-3 5 0,3 4 1,-3 6-1,3 3-4,1 1 1,0 4 0,0 6-427,0 0 1,1-3 0,2 2-158,0 1 0,2-5 0,-1 3 0,1-3 139,1-4 0,3-2 1,-5-7 206,2-1 0,-2-3 0,2-6-369,-2-2 1,5-3 132,-2-4 1,6-2 515,1-2 0,5-2 0,-3-5 0</inkml:trace>
  <inkml:trace contextRef="#ctx0" brushRef="#br0" timeOffset="23">20624 4671 11851,'0'-21'332,"0"-1"0,0 2 329,0 3 868,0 1 1,0 12-1307,0 4 0,0 4 0,0 7-61,0 0 1,0 5-1,0 4 41,0 4 1,0 5 0,0 0-199,0 1 0,0 6 0,1-1 1,2 1-238,0 1 1,2-4-1,-3 2-53,2-2 1,1-1-1,-3 1 1,3 0 8,1-1 1,-3-3 0,4-12-45,2-2 1,-4-4 0,3-1-212,0-3 0,1-2 0,2-7 0,1-1-875,2-4 1487,2-3 1,10-10-1,2-2 1</inkml:trace>
  <inkml:trace contextRef="#ctx0" brushRef="#br0" timeOffset="24">21709 4479 11887,'0'-7'170,"0"0"0,0-1 3391,0-1-1317,0 3-1984,5 1 1,-4 11 0,3 3 0,-2 5-138,1 3 0,-1 4 0,1 4 0,0 0-402,0 1 0,-2 1 0,4 4-311,0-3 0,-3 2 1,4-4-1,0 0-21,0 0 1,-3 2 0,3-3-1559,-1-1 2140,3-2 1,-2 4-1,5 1 1</inkml:trace>
  <inkml:trace contextRef="#ctx0" brushRef="#br0" timeOffset="25">19050 6459 8385,'-17'-22'225,"2"1"0,6 1 1,2 2 3696,3 4-3469,3 7 0,2 8 0,1 10 0,3 6-201,1 7 1,0 8-1,2 7 1,-1 4-53,2 3 0,0 7 1,2 6-1,-6-29 1,0 0-132,0 0 1,1 1-1,1-1 1,0 0-1,1 2 1,-1 0-1,2 0 1,-1 0-397,1 0 1,1-1 0,10 26 0,1-6-675,1-7 1,-6-14 0,-1-2-1,0-8-1784,-1-6 2785,-5-7 0,1-7 0,-4-6 0</inkml:trace>
  <inkml:trace contextRef="#ctx0" brushRef="#br0" timeOffset="26">19199 6373 10159,'2'-28'954,"7"0"-283,8-2 0,9 4 0,11 2 0,7 3 172,8 0 1,2 6 0,-24 4-1,0 1-645,1 2 1,0 0-1,3-1 1,0 0 0,3 1-1,1 1 1,2-1-1,0 0-261,2 0 0,0 1 1,3 1-1,0 1 0,1 2 1,0-1-1,2 1 1,0-1 60,1 1 0,1 0 0,4-1 0,1 0 0,1 2 0,1 0-205,-1 1 0,-1 0 1,0-1-1,0-1 1,0 1-1,-1 0 132,1-1 1,0 0 0,-1 0 0,1-1 0,-3-1-1,0-1 45,-1 1 0,0-1 0,-1 0 1,-2-2-1,3 1 0,-1-1 0,0 0 1,-1 0 57,1 1 0,-1-1 1,-1 1-1,-1 0 1,-2 1-1,-1 1-20,-1 0 0,0 0 0,-3-1 0,0 1 0,0 0 0,-1-1 0,0 1 0,-1 1-56,0 0 1,-1 1-1,-1 0 1,0 0-1,-4 2 1,0-1-1,0 1 0,0-1 0,27-2 0,-3 4 30,-1 0 0,-6 4 1,0 1-1,-3 1 2,-5 2 0,-1 1 0,-8 2 206,-4 0 1,-10-2 0,-3-1-269,-4-1 0,-3-1 0,-3 3 739,0-2 0,-1-4 0,-5 4-142,-3 2 1,-2 0 0,-3 2-166,2-1 1,-2 5 0,5 0-1,-1 1-663,0 3 1,0 1 0,3 2 36,-2-1 0,1 5 1,3 1-112,0 0 0,0 3 1,0-5-1,1 0-197,3 1 0,-3-4 0,2 3 357,-1-3 1,-6 0 0,-2-2 0,-2-1 477,-4-2 0,-6-2 1,1 1 159,-4 0 0,-5 1 0,-2-1-83,-3 0 0,-4-2 0,-2 3-13,-1-2 0,-5 4 0,-8-1 1,-5 2-326,27-9 1,-2-1 0,-3 1-1,0 0 1,-4 0 0,0 0 0,-4 1-1,0 1-457,-3 1 1,-1 0 0,-5 1 0,-1 1 0,-1 0-1,0 1 256,-1 1 0,0 0 1,0-2-1,-1 1 0,1 0 1,-1 1 96,-2-1 0,0-1 0,4 0 0,0-1 1,1-1-1,1 0 83,2-1 0,0-1 0,3-2 0,1-2 0,0-1 0,0 0 0,2-1 1,0 0 97,2 0 0,0-1 1,0-2-1,1 1 1,4-1-1,1 0-193,-2-1 0,0 0 0,2 1 0,0-1 1,0-1-1,1 0 0,1 1 0,0 0-212,1-1 1,1 0 0,0 0 0,1-1 0,-2 1-1,1 0 20,1 0 1,0 1 0,-1-1 0,0-1 0,-25 5-316,0 0 0,2-3 0,2 4 548,2-1 1,0-2 0,9-3-1,6 0 244,4 0 1,7-4 0,-1-2 119,3 0 0,7-7 1,3 2-1,5-2-23,2-2 0,1 3 0,4-2-1083,0 2 1,5 3 1088,2 1 1,7-1-1,3 3 1</inkml:trace>
  <inkml:trace contextRef="#ctx0" brushRef="#br0" timeOffset="27">20358 6224 8436,'-4'-16'597,"-1"-3"1,-2 5 1871,3 1-1689,3 6 1,1 3 0,0 9 0,0 6 87,0 5 0,4 5 1,0 5-520,2 6 0,1 5 0,4 7 0,0 2-154,-1 3 0,4 8 1,-6-27-1,-1 0-179,-1 2 0,1-1 0,-1 1 0,1 0 1,-1 0-1,1 0-194,0 0 1,0 0-1,0-2 1,-1 0 0,2 28-1,-2-5-573,-1-8 0,-1-6 1,-1-8 23,0-3 1,1-7 0,-4-6-1195,0-4 1,6-5 1920,4-2 0,6-3 0,5-1 0</inkml:trace>
  <inkml:trace contextRef="#ctx0" brushRef="#br0" timeOffset="28">21358 6299 8352,'0'-32'605,"-3"0"0,-1 3 149,2 4 1,5 5-1,4 10 698,3 3 1,0 2-758,1 5 0,-5 5 1,-1 3-1,-2 7-25,1 6 1,3 2 0,-2 8-109,0 2 0,1 4 0,3 0-74,-2 2 0,-4 4 1,4-4-253,2 3 0,-3 0 1,-1 1-1,1-1-303,0 1 1,-2-4 0,2-1-115,-2-2 0,5-1 1,-2-8-1,1-5-406,-1-3 1,4-9 0,-2-1-584,4-3 0,3-2 1,-3-4-272,1 0 1,5-1 0,-2-3-143,4-3 1583,0-3 0,5 0 0,1-1 0</inkml:trace>
  <inkml:trace contextRef="#ctx0" brushRef="#br0" timeOffset="29">22220 6182 8340,'6'-27'0,"3"2"0,-2 6 959,3 1 0,0 9 1,1-1-1,0 4 405,-1 4 0,-4 6 1,-2 4-692,-3 5 0,-1 5 0,0 5 0,0 3 89,0 1 1,0 5-1,0 5-277,0 1 1,0-4 0,0 3-329,0-1 0,-1 0 0,-2 4 0,0 0-184,0-3 0,1 0 0,0-4-117,-2-3 0,1-1 1,3-1-620,0-3 0,0-4 1,0-2-1,0-2 763,0-2 0,4 9 0,2-2 0</inkml:trace>
  <inkml:trace contextRef="#ctx0" brushRef="#br0" timeOffset="30">22964 4469 14134,'-15'-5'147,"1"-1"0,0-4 1821,6-1-1488,6 5 0,7-2 0,2 4 0,4 2-134,3 1 0,-1-1 1,4 0-1,4-3-78,2-1 1,4 3 0,5-4 0,0 0-99,0 1 0,6-4 1,3 3-153,4-2 0,6-2 1,-1 1-1,3-1-3,4 0 0,-1 4 1,2 1-91,-5 1 1,-7-2-1,-1 4 9,-4 0 1,-2 2-1,-8 1 1,-3 0-239,-5 0 0,-5 0 0,-1-1-29,-2-2 1,-4 1-45,-4-1 1,-5 0 52,2 0 1,-8 1 0,-3-6-10,-3 0 1,0-1 0,-1-2-1,-1 0-34,-2 1 1,1-4 0,-3-2 65,0 0 1,-1 3-1,4-1 58,3 2 0,1 1 0,4 0 371,-1 1-14,4-1 1,-2 6 146,8 5 0,0 5 0,6 7-137,0 2 1,-1-1 0,6 6 0,-1 2 169,0 3 0,1 1 0,-5-3-3,1 3 1,0-2 0,-1 1-1,0-1-215,-3-2 1,-3 0-1,-4 1-413,0-1 1,-4 4 0,-5 0-931,-4-2 1418,2 0 0,-9 7 0,3 4 0</inkml:trace>
  <inkml:trace contextRef="#ctx0" brushRef="#br0" timeOffset="31">23337 6320 8470,'-26'0'157,"4"0"1,0 0 0,4 0 1126,3 0 0,6-3 0,9-2-778,6-1 1,9 2-1,2-3 1,5-1-121,2-1 0,7-2 0,6 0 0,1 0-63,2-4 0,1 4 0,4-5 0,2 2-104,3 0 1,5-4 0,-3 3-121,4-2 0,-25 9 0,-1 0 0,0-2 1,0 1-1,-1 0 0,1 1 21,26-7 0,-2 1 0,-4 2-15,0-2 1,-10 3 0,-1-1-1,-5 4-103,-2 0 1,-8-1 0,-4 1-143,-3 1-35,-8 5 1,-5-4 0,-9 3-134,-6 0 0,-4-1 0,-6 4-86,-1 0 1,-4 0 0,-2 0-1,-2 0 22,2 0 1,-1 0 0,3 0 163,-2 0 1,5 0-1,-2 0 289,2 0 0,7-3 0,1-1 0,2 1 424,2-2-481,3 4 0,9-4 0,4 5-3,5 0 0,7 1 1,6 3-1,3 3-72,2 2 1,-1 2-1,2-1 326,0 1 0,-6 1 0,2 1 220,-2 1 0,0 1 0,-2-2 1,-5 2 66,-7-2 0,-4 2 1,-6 0 209,-3 2 1,-8 1 0,-9 3-22,-6 0 0,-7 1 1,-3-1-1,0 0-345,1 0 0,0-1 0,6-1-1235,1-1 1,3-4-1,7 3-277,5-2 0,1-1 0,10-3 0,1 1 1106,5 2 0,3 3 0,4 4 0</inkml:trace>
  <inkml:trace contextRef="#ctx0" brushRef="#br0" timeOffset="32">15114 10768 12001,'-4'-26'97,"-5"0"0,-2-4 0,1 3 1,1 2-1,-1 4 338,0 2 0,-1 6 0,0-1 0,1 3 1,-1 4-454,0 4 0,4-2-9,0 1 0,5 2 0,-2 7 0,3 5 39,1 7 1,0 10 0,-1 7 0,-1 9 27,-2 4 1,-3 9-1,5-25 1,-1 2-1,1 2 1,-2 2-40,0 3 0,0 0 1,0-1-1,-1 0 1,-1 3-1,0 0-87,-1-2 0,0 0 1,1 1-1,0 0 1,-1-2-1,1 0 1,1-1-1,0-2-43,1-1 0,1-1 1,1 23-1,-2-15 8,3-5 1,1-12-157,0-4 139,0-11 0,4-7 0,-1-14 112,0-5 1,1-5 0,1-3 0,1-2-211,2-1 0,2 3 0,0-1 115,1 3 0,3 2 1,2 2 136,0 4 0,-2 3 0,3 4 0,-2 4 210,-2 1 0,3 12 1,-2 4-170,-1 5 1,-1 2 0,-3 0 0,-1 0-15,-1-4 0,-3-1-34,3-6 0,0-5 0,4-6-285,-1-9 1,2-6 0,2-8 0,4-1 275,2 2 0,6 0 0,1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7.221"/>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4159 7427 10938,'0'-38'-23,"0"1"1,1 7 0,1 1 0,3 7 0,0 5 65,0 7 1,-2 1 200,-3-1 0,0-1 0,0 0 0,-1 1-96,-3-1 0,2 0 1,-5 2-1,-2 1 23,-4 1 0,0 1 0,-6-1 0,-4 3 1,-4 3-183,-4 1 0,-5 10 0,-3 8-22,-3 8 1,-4 11 0,22-16 0,1 0-1,-1 4 1,-1 1-67,0 3 1,0 1 0,2-1 0,2 0 0,0 4 0,1 1-65,0-2 1,2 2 0,0-1 0,1 1 0,2 0-1,1 0 82,-1 1 0,2 0 1,1 0-1,1-1 1,0 0-1,2-1 1,2-1-1,2-1 105,0 26 0,4-2 0,4-10 126,4-3 0,6-6 0,12-7 1,4-4 317,5-3 1,5-5 0,6-4-70,1-5 0,9-3 1,-1-5-142,4 0 0,1-2 0,-29 1 0,0-2 0,27-7-81,-3-3 1,-5-9 0,-3-1-217,-2-3 1,-6-2 0,-4-5 0,-5-2-39,-4 0 0,-1-10 0,-2-1 97,0-5 1,-5-3 0,-10-3-46,-5 27 1,0 0-1,-1-4 1,-1 0-1,0 0 1,-1 0-1,-1 0 1,-1 2 90,-1 1 1,-2 1 0,-10-21-1,-6 7-7,-3 3 1,-1 6-1,-4 8 1,3 5-251,1 7 1,-3 4-1,0 4-518,-1 4 1,2 4 0,4 6 0,1 7 708,2 5 0,3 2 0,3 3 0,3 4 0,4 5 0</inkml:trace>
  <inkml:trace contextRef="#ctx0" brushRef="#br0" timeOffset="1">4095 8459 10805,'-15'-37'-927,"3"5"1085,-2 0 1,5 2-1,1 6 1,-2 3 430,-3 2 1,-5 7-1,2 0 1,0 5-208,-3 2 0,2 3 1,1 6-187,1 3 1,-4 8-1,0 7 1,-4 8-113,-2 4 0,1 10 0,2-1 1,2 2-94,3 2 1,0 1 0,4 7-266,-1 1 0,4-5 0,7 1 0,2-4 3,1-7 1,9-7-1,6-8 287,8-3 0,5-9 0,8-12 31,3-4 1,9-9-1,3-8 1,0-6-53,-25 10 0,0-1 0,0-3 1,0 0-1,1-4 0,0-2 50,2-1 1,-1-1 0,-3 1 0,0-1 0,0-1 0,-1-1 0,-2 2 0,0 0 55,-2 0 1,-1 1 0,-2-1 0,-1 1 0,10-27 15,-4 4 1,-7 3 0,-12 7 52,-2 3 1,-10 3-1,-5 4 1,-6 3 247,-5 4 1,-2 9 0,-5 3-683,0 5 0,-4 4 1,1 1-1,1 1-670,1 2 1,1 7 0,0 4-108,0-1 0,8 4 1041,3 0 0,7 8 0,-2 2 0</inkml:trace>
  <inkml:trace contextRef="#ctx0" brushRef="#br0" timeOffset="2">4084 9119 8437,'-5'-17'36,"-4"-2"0,5 5 0,-1 1 1,-1 1-1,0 1 436,-2 1 1,-3 4-1,-2 1 1,-1 2 101,1-1 0,-2 1 0,-1 4-399,0 2 0,1 3 0,-2 5 0,-2 1 108,-1 2 1,-2 2 0,2 7 0,1 2 42,2 3 1,-1 5-1,-3 4-372,-1 2 0,6 9 1,2-2-1,2 6-151,1 5 0,5 1 0,5-28 1,0 0-43,3 27 0,9-8 0,8-7 96,5-5 0,3-10 0,5-6 290,0-5 0,4-9 0,4-5 0,4-5 176,2-8 1,4-8 0,-4-8 27,-1-4 1,-5 0 0,-1-8-148,1-1 1,-4-1 0,-3-2-1,-5 1 67,-2-1 0,-1-1 0,-6 1-90,-5 0 0,-1-2 1,-9 7 187,-2 0 1,-7 2 0,-4 5-1,-5 3 265,-3 3 1,-4 7 0,-5 4-462,-1 2 1,-4 6 0,-2 3 0,2 1-593,0 2 1,5 5 0,1 2-985,3 3 0,2 5 0,2 3 0,4 2 1403,2 1 0,2 5 0,-1 1 0</inkml:trace>
  <inkml:trace contextRef="#ctx0" brushRef="#br0" timeOffset="3">1712 6778 15794,'-16'-27'-551,"4"1"1,6 4 0,1 2-1,3 1 1,1 3 970,1 0 0,-4 6-237,1 3 1,-4 5 125,3 2 0,-3 10 0,2 9 1,-1 4 165,-2 6 0,-1 11 0,-2 7 0,0 9-345,6-25 0,0 2 0,-1 1 0,1 0 0,0 3 0,0 1-125,-1-1 1,1 0 0,2 1 0,0 0 0,1 0 0,0 1 0,2 0-1,-1 0-62,1-1 0,0 1 0,0-4 0,0-1 0,1-2 0,-1-1 230,4 23 1,2-5 0,5-5-160,-1 2 1,0-11-1,-2 1 1,-2-6-305,-1-2 0,-2-1 1,-3-4-709,0 2 0,0-5 1,0-4-1046,0-1 0,-1-3 2043,-3 2 0,3-7 0,-4-2 0</inkml:trace>
  <inkml:trace contextRef="#ctx0" brushRef="#br0" timeOffset="4">1638 6565 19333,'-6'-26'-2314,"1"3"0,5 0 2731,0 4 1,6 4 0,4 5 0,5 2 0,4 1 859,3-2 1,8 0 0,2-2-673,6 1 0,4-2 1,4-1-1,3-1-397,-1 1 1,4 1 0,-2 1 0,1 1 106,-2-1 0,2 0 0,-5 2-206,-1 2 0,-1-2 0,-3 5 0,-1-2-162,-1-2 0,-5 3 0,-1 1 284,-4 3 0,-6 1 1,-1 0-137,-3 0 0,-6 0 0,0 1 1,-5 3-447,-4 3 0,1 2 0,-2 2 109,-1 0 1,0 4 0,-2 2 213,0-1 0,0 5 1,0-1-1,0 4-237,0 0 0,-2 2 0,0 0-23,-1 1 1,-1 1 0,3 5-23,-3 3 1,3-2 0,-4 5 0,2 3-377,-1 3 0,-3-2 0,4 5 195,0-1 0,-1 1 0,0 7 0,2 0 201,0 2 1,2-5 0,0-5 234,0 1 0,0-5 0,0 2 0,0-5-4,0-4 1,0-3 0,0-2 100,0-3 0,0-2 1,-1-5 271,-2 1 1,0-1 0,-4 0 0,-1-1 73,-1-2 1,-6 2 0,0-2-225,-2 2 0,0 1 0,-5 1 0,1-1-8,0 0 1,0-1 0,-2-2-52,-2-4 0,-5 0 0,-6-2 44,2-2 1,-9-6 0,-3 2-1,-6 0-84,-4 0 0,5-4 0,-2 2 0,2-4 230,2-4 1,2 2 0,6-4-15,2 1 1,3-3 0,8 1-545,3-2 0,3 2 0,1 1 1,4 0-1040,3 0 1,5 2-1829,2-3 2886,5 5 0,-3-8 1,5 4-1</inkml:trace>
  <inkml:trace contextRef="#ctx0" brushRef="#br0" timeOffset="5">1702 7033 13528,'-11'-15'-524,"2"-1"0,2-3 1,3 3 1079,3 1 0,1 4 1,1 4-1,3-1 176,3-2 0,6-1 1,2 1-1,2 0-387,2 3 0,5-2 0,5 2 0,3-2-221,3 2 0,4-2 0,6 2-169,1-3 0,7 3 0,-2 1-100,0 2 1,-5-1 0,0 2 0,-2 0-186,-2 1 0,-4 0 1,-4 2 179,-4 0 0,-5 0 0,-7 0 1,-4 2-679,-2 1-474,-7-2 358,0 4 1,-6-4 927,-3 3 0,-6 2 0,-7 4 0</inkml:trace>
  <inkml:trace contextRef="#ctx0" brushRef="#br0" timeOffset="6">1744 7416 15259,'-9'-11'135,"2"1"34,-3 4 0,9 0 0,-1 4 0,4-2 1069,5 2 1,7-3-1,5 0-771,5-1 1,3-1 0,6-3 0,3 0-162,3 3 0,3-6 0,6 2-199,5 0 1,3-1-1,-25 6 1,-1 1 0,26-5-77,-1-1 0,-3 0 0,-4 1-447,-5-1 0,-3 4 1,-7 1-1,-3 1 28,-3 3 0,-4-3 0,-5 2-69,-4 0 1,-5 2-580,-2 1 0,-5 1 58,2 3 0,-8 2 898,-3 4 1,-2 6-1,-2 0 1</inkml:trace>
  <inkml:trace contextRef="#ctx0" brushRef="#br0" timeOffset="7">1723 7842 13756,'-7'0'4092,"0"0"-3509,9-5 0,4-1 0,13-5 0,6 1-41,7-1 0,6 1 0,8-1 0,3 0-338,3 1 1,3-1 0,0 0 0,2 1-323,-1-1 0,-7 4 0,-4 1 0,-5 0-367,-4 0 1,-4 3 0,-4-3 0,-4 0-120,-5 0 1,-4 4-1,-4-2-21,-1 3 1,1 1 563,-1 0 0,1 9 0,0 3 0</inkml:trace>
  <inkml:trace contextRef="#ctx0" brushRef="#br0" timeOffset="8">1840 8842 23001,'0'-21'-933,"0"-1"0,0 1 0,0 0-1,0 1 1,0 1 946,0 1 1,0 1 0,0-1 0,0 1 281,0 2 0,4 0 0,-1 5 0,0-1 86,-2 1 0,0 2 0,1 1 944,2-1-994,-1 3 1,-1 2-330,1 6 1,-2 3 0,3 6 0,-3 2 170,-1 4 0,0 3 0,0 5 0,0 5 187,0 3 1,0 7 0,0-1-425,0 5 0,0-5 0,0 2-458,0 0 0,0-2 0,0 0 1,0-2-111,0-1 1,0-5-1,0-5 1,1-2-1595,3-5 1,-3 0-1376,2-6 3573,3 0 0,-4-8 0,2-1 0</inkml:trace>
  <inkml:trace contextRef="#ctx0" brushRef="#br0" timeOffset="9">1893 8618 15159,'11'-27'22,"4"0"0,4 5 0,5 0 803,4 6 1,3 3-1,1 2 1,0 1-270,0-1 1,1 0 0,1 2 0,1 0-437,0 2 1,1 4 0,0-3 0,-2 0-264,-1 0 0,-1 4 0,0-3 0,-1 1-90,-3 1 1,-2-1 164,-5 4 1,-1 0 0,-2 0-1,-4 0 392,-2 0 584,-1 0 0,-1 5-700,1 2 1,-5 3 0,-2 1 0,-3 4-181,-1 2 1,0 4 0,0 1-96,0 3 1,0 6 0,0 5-320,0 2 0,1 7 1,1 7-1,3 5-56,1 2 1,-3 0-1,0-28 1,0-1 227,0 1 0,-1-1 1,2 1-1,0 0 1,0 2-1,-2-1 159,1 0 1,0-1 0,2 0 0,-2 0 0,0 0 0,-2 0 0,0 0 0,0 1-41,0 0 0,0 0 0,-1 26 0,0-27 0,0 0 113,0 28 0,-5 0 1,-2-3 25,-3 0 0,1-15 1,1-2-1,0-11 414,0-5 0,2-5-147,-1-1 0,5-4 0,-2 3 0,3-2-429,1 0 0,0 4 0,0-3-267,0 2 0,4 0 0,0 5 1,2-2-211,3-2 1,-4-2 0,1-3-98,-1 1 1,0 0 522,-2-3 0,-3-5 496,0-2 0,-2-3 0,-7-1 485,-3 0 1,-6-4 0,0-1-370,-2 0 0,-2 1 0,-3-2 1,-5 1-108,-4 3 0,-4 1 0,-4 1-216,-1 0 1,1 0 0,-1 0 11,1 0 1,3 3 0,1 1 0,2-2 329,6-1 1,2-1-1,8 0-24,3 0 0,0-3 0,5-2-358,2-1 1,-2-1 0,7-3-1,0-1-412,1 0 0,0 1 1,4-1 71,0 0 1,-1 1-1,-2-2-239,0-2 1,-1-2 0,4-3-1,0 1 68,0-5 1,-3 1 0,-2-8 229,-1-3 1,3 0 0,-3-6 73,1-1 1,-3-2 0,2-2 0,-1 0 87,0-3 1,0 1 0,-4 5-103,0 2 1,4-1 0,0 5 50,-1 5 0,0 4 1,0 8-1,4 4-960,-1 2 466,4 6 1,-2 3 0,11 5-953,6 1 1591,5 6 1,11-3 0,3 4 0</inkml:trace>
  <inkml:trace contextRef="#ctx0" brushRef="#br0" timeOffset="10">2085 9140 10267,'-16'-5'415,"1"0"1,-3-3 1091,4 1-939,7 5 1,2-4-1,6 3 1,4 0-308,6 0 1,10-2-1,11-3 1,7-1-222,6-2 0,3-4 1,6-2-1,0 0 42,3-1 1,-28 9 0,1 0-1,1-1 1,0-1 0,0 0 0,-1 1-151,-2-1 1,0 0 0,26-5 0,-5 2-601,-3 2 0,-8 5 1,-7 1-504,-9 1 1,-6 3 0,-9 5 1151,-4 4 1,-6 12 0,-3 4-1</inkml:trace>
  <inkml:trace contextRef="#ctx0" brushRef="#br0" timeOffset="11">2074 9523 17606,'6'-11'-192,"3"-1"0,-1-1 0,2-1 1165,4 1 1,4 1-1,7 1 1,3-2-95,3-2 1,2-2-1,3 1 1,4 1-257,5 0 1,-2-4 0,3 2-1,-3-1-194,-4 1 0,-2 2 0,-4-1-380,2 0 1,-6 3 0,-1 6-626,-4 4 1,-4 2 0,-1 1-1,-3 1-450,-1 2 1,0 4 0,-6 8 841,-2 2 1,-2 8 0,-5 2-1</inkml:trace>
  <inkml:trace contextRef="#ctx0" brushRef="#br0" timeOffset="12">2063 9842 18925,'-5'-5'-730,"-4"-1"1,6-4 1038,0-1 0,3 4 0,4 0 1,4-1-1,6-2 1160,8 0 0,5 0 0,8 1-908,4-2 1,3 5-1,1-6 1,2 0-477,1 1 1,2 1-1,-5-3-415,0 5 0,1 0 0,-9 3 1,-2 0-67,-3 0 256,0 2 1,-7 8 0,3 1 0</inkml:trace>
  <inkml:trace contextRef="#ctx0" brushRef="#br0" timeOffset="13">2042 11172 20929,'0'-15'-541,"0"2"1,0-4-1,0 2 1184,0 2 0,0 7 1,0 7-1,0 9-318,0 6 0,0 5 0,0 5 0,0 6 127,0 6 1,1 8 0,2 4-174,0 2 1,4 1 0,-2 1 0,1 3-118,-2-27 1,0 1 0,1 0 0,1 0 0,0 1 0,1-1 0,0-1 0,0-1-292,6 24 1,-1-4-1,0-7-712,2 1 1,-2-7 0,2-3-382,-2-3 0,-2-6 0,1 1 152,0-3 0,-4-5 0,-1-3 0,-2-1-976,-1 1 0,-2-1 2098,-1 5 0,-10-1 1,-1 5-1</inkml:trace>
  <inkml:trace contextRef="#ctx0" brushRef="#br0" timeOffset="14">2063 11204 15396,'16'-38'-68,"5"3"0,9 5 894,4 2 0,4 4 0,5 0 0,2 4 0,3 3 74,0-2 0,3 2 1,4 1-1,2-1-629,-1 1 1,-2 3-1,0-3-571,3 1 0,0 3 0,1-1 40,-5 5 0,-7-1 1,-1 6-1,-5 1-200,-4 0 1,-4 2 0,-5 0 278,-6 0 1,-1 0 0,-7 2 278,-3 1 0,-1-1 0,-5 6 220,-2 0 1,-1 1 0,-1 2 70,0 0 0,-3 4 0,-1 3-369,2 2 1,1 2 0,1 4 0,0 5-322,0 3 0,0 6 0,1 1-68,2 4 1,3 4 0,5 7 96,-1 1 1,-4-27 0,0 0 0,1-1 0,-1 1 0,1 0 0,0 0-68,0 1 0,-1 0 0,6 25 1,-1-6 278,0 1 0,-4-1 0,-1 0 254,-2 1 0,0 2 0,-4-6-224,0-3 1,-1 0 0,-2-4-1,0-4-116,0-8 0,2-4 1,1-4-76,0-2 192,0-3 360,0-4 1,-5-5 0,-2-3 173,-2-2 1,-5-1 0,-3 0 23,-3 0 1,0 2 0,-8 0 0,-4 3-60,-6 1 1,-6-3-1,-10 4-486,-3 1 0,-2 2 0,27-4 0,-1 0-116,-1 1 1,1 0-1,0-1 1,-1 0-1,0 1 0,-1 0 1,1-1-1,0-1-58,3-2 1,0 1 0,-28 4 0,7-4 412,2-2 0,4-2 1,7-2-122,3-2 0,8-4 1,3 1-1,4-2-1428,3 2 0,6-2-1803,5 2 3090,5 2 1,2-9 0,6 2 0</inkml:trace>
  <inkml:trace contextRef="#ctx0" brushRef="#br0" timeOffset="15">2340 11481 14687,'0'-11'248,"0"0"605,0 1 0,6 3 0,6 0 0,8-2-78,7 0 1,10-2-1,5 1 1,9-2-546,-22 5 0,1 0 0,1-3 0,0-1 0,3-1 0,1 0-151,0 0 0,-1 0 1,0-1-1,-1 0 1,-1 0-1,-1 1 0,-1 0 1,0 0-45,-1 1 0,-1 0 1,27-9-1,-4 2-336,-6 4 0,-9 3 0,-3 4 0,-5 4-527,-2 2 1,-6 2 0,-7 2 1,-5 4 0,-3 3 0,-5 3 0,-1 3 798,-3 6 1,-6 6 0,-7-1 0</inkml:trace>
  <inkml:trace contextRef="#ctx0" brushRef="#br0" timeOffset="16">2319 11853 12518,'0'-15'-314,"-4"3"1,1-2 1448,0 2 1,8 2 0,6 2-1,6 1-204,7-1 0,4-2 1,8-2-1,4-1-69,5-1 0,3-3 1,8 1-747,-26 8 1,0 0-1,26-10 1,-26 7-1,0 1 1,26-12-126,-3 1 0,2 1 0,0 1-240,-3 1 1,-10 5 0,0 0-338,-5 5 1,-2 0 0,-7 4 0,-4 2-740,-5 1 1,-4 2 0,-4 2 129,-1 4 0,0 3 0,-3 2 1195,-4 2 0,-6-2 0,-3 3 0</inkml:trace>
  <inkml:trace contextRef="#ctx0" brushRef="#br0" timeOffset="17">2393 12162 10295,'-10'6'126,"-1"-1"0,0-2 1683,1 0 1,5 1-924,5-4 1,9 0 0,10-1-302,5-3 0,4-2 0,7-4 0,1-1 95,2 0 0,5 0 1,4-4-526,1-2 1,3-4 0,-23 11 0,1-1 0,0 0 0,1 0-256,0-1 0,-1-1 0,0 0 1,0 0-1,-2-2 0,-1 0-335,27-13 0,-5 4 0,-6 1-581,-5 4 1,-9 3-1,-3 6 1,-3 0-1175,0 3 0,-6 2 2222,-2 5 1,3 0-1,0 0 1</inkml:trace>
  <inkml:trace contextRef="#ctx0" brushRef="#br0" timeOffset="18">564 7033 22005,'-11'-11'-1698,"2"1"1,3 3 2880,6 7 0,6 3 1,9 15-917,6 1 1,2 1 0,5 2 0,3 2-339,3 1 0,0 5 0,5-1-619,2 5 0,-5 3 0,0 3 0,-4-2-304,-4-1 0,-3-5 0,-8-5 0,-4-2 899,-4-5 1,-9-4 0,-6-5-1</inkml:trace>
  <inkml:trace contextRef="#ctx0" brushRef="#br0" timeOffset="19">851 7044 17536,'-11'-20'-1300,"1"8"1,-1-2 2148,0 8 0,4 7 0,0 6-292,-1 7 0,-2 5 0,0 4 1,-2 1-25,-2 5 1,2 1-1,-3 4-665,-1 1 1,3 3 0,-3 4-323,0 1 1,2-5 0,4-3 0,0-2-563,3-1 1,2-4 0,5-5-1618,0-4 2617,5-4 1,6-4-1,5 0 1</inkml:trace>
  <inkml:trace contextRef="#ctx0" brushRef="#br0" timeOffset="20">1117 7288 14418,'0'-31'-877,"0"5"1,1 5 2222,3 10 0,-2 5 0,5 6 0,0 1-677,-1 2 0,0 5 0,-4 6 1,3 5-318,1 4 0,-3 4 0,3 7 0,-1 0-1197,-3 1 0,3 6 0,-1-4-495,-2 1 1,3 2 0,-2-4 1309,0-2 0,3 4 1,0 0-1</inkml:trace>
  <inkml:trace contextRef="#ctx0" brushRef="#br0" timeOffset="21">596 9214 19085,'-11'-27'305,"2"1"1,1 6 1164,5 2 1,3 8-1,3 7-1025,5 6 0,6 4 1,5 6-1,4 2-568,6 2 0,1 0 0,3 6 0,2 0-617,0 2 1,4 5 0,-2-2-269,1 3 1,-1-4 0,2-1 0,-4-1-3231,-6 0 4004,-3-5 1,-4 5 0,-1-3 0</inkml:trace>
  <inkml:trace contextRef="#ctx0" brushRef="#br0" timeOffset="22">1010 9097 16232,'0'-21'-577,"0"4"1202,0 3 0,0 10 1,-1 6-255,-2 7 0,0 10 1,-3 3-1,1 5 289,-1 3 1,-1 6 0,-4 1 0,0 0-878,1 4 0,-1-4 0,0 2-984,1 2 1,-4 4-1,-1 0 166,2-4 1,2-1 963,0-8 0,5 2 0,1-7 0</inkml:trace>
  <inkml:trace contextRef="#ctx0" brushRef="#br0" timeOffset="23">1202 9470 14920,'11'-32'497,"0"5"1,4 3 477,2 5 0,8 0 0,2 6 0,0 2-340,-2 3 0,-3 6 1,-5-2-1,-3 4-608,-2 4 1,-2 3 0,-3 8-320,-4 7 0,-1 4 0,-4 5 0,-1 1 591,-4 0 1,-3 4 0,0-1 153,-1 0 0,2 1 0,1-2-129,5-3 1,2-1 0,1-8-401,0-2 0,4-7 1,5-2-1,5-6-1523,7-4 1,2-2 1570,5-3 1,5-2 0,5-4-1</inkml:trace>
  <inkml:trace contextRef="#ctx0" brushRef="#br0" timeOffset="24">872 11449 11430,'-16'-11'17,"-3"0"1,3 1-1,1 0 1,0 2-1,2 2 1679,1 1 1,2 3-547,3 6 1,3 2 0,5 5-574,2 4 1,4-2-1,8 4 1,3 2 144,6 1 1,3 2 0,5-1-118,0 0 0,7 0 0,1 1 0,0-1-673,2 0 1,0 4 0,3 1-602,1 1 1,-1 0 0,-6 2-615,-3-4 1,-9-3-1,-6 1 1,-7-1-731,-5-1 0,-5-2 205,-4-8 1,-4-5 1880,-3-3 0,-8-6 1,-1-3-1</inkml:trace>
  <inkml:trace contextRef="#ctx0" brushRef="#br0" timeOffset="25">1436 11364 11097,'-5'-28'698,"4"2"1,-3 6 551,3 3 0,0 6-501,-2 7 0,1 4 1,-2 5-278,-1 6 0,-2 5 1,-6 10-1,-3 6 168,0 6 0,-3 5 1,-5 2-162,0 1 0,-2 3 0,2-1-141,-1 0 0,-3 1 0,3 0 0,2-4-169,5-5 0,-3-3 1,5-4-1,-1 0-397,3-1 0,2-4 1,3-9-989,2-1 0,-1-5 0,3 1 0,0-2-1510,0-1 1,2-1 2713,3 1 1,-5 0 0,-1-1 0</inkml:trace>
  <inkml:trace contextRef="#ctx0" brushRef="#br0" timeOffset="26">1861 11608 15344,'-10'-4'-213,"-1"-2"1,0-5 0,0 0 0,-1 1 0,0-2 792,3-2 0,1-2 0,1-4 0,4 0 0,3-2 411,3-1 0,4 1 0,6 2 0,4 1-555,3 1 0,0 6 0,9 2 0,0 5-840,2 4 1,0 2 0,-2 5 0,-3 7-193,-3 7 1,-5 13 0,-8 1-463,-3 3 1,-3 8 0,-10-1 0,-7 3 397,-7 4 1,-12 0 0,0-2 805,-1-3 0,-4-4 1,3-7-1,2-6 695,2-6-703,11-11 0,6-7 0,17-14 0,10-2 676,9-4 1,4 2-1,5 5-758,0 1 1,1 5 0,0-2-131,-1 3 0,-8 1 0,-9 1 1,-5 3 877,-3 3 1,-8 7 0,-9 4 107,-7 2 0,-9 1 0,-5 0-171,-3 1 1,-6 2 0,1 1 0,-3-1-1269,0-2 0,-1 1 0,1 2 509,-1 3 1,-4 3-1,-1 1 1</inkml:trace>
  <inkml:trace contextRef="#ctx0" brushRef="#br0" timeOffset="27">10371 2458 6068,'0'-7'483,"1"1"0,1 0 14,2 0 0,-1-1 1,-3-4-1,0 1 113,0-1 0,0 0 0,0 1 0,0-2-176,0-2 0,1 1 1,2-5-136,0-1 0,1 3 0,-4-1-185,0 2 0,-1-3 0,-3 4 0,-3 2-141,-2 4 0,-3 3 0,-2 6 1,-4 4-104,-2 5 1,-1 12 0,-1 10 61,1 5 1,4 10 0,3 2-269,2 3 0,7-2 1,1-2-1,4 0-571,4-3 1,3-8 608,7-5 1,2-10-1,7-12 1,0-5 313,2-4 0,4-10 0,-5-7 0,0-7 69,-1-9 1,-2-5-1,-1-5 1,-2-1 262,-4 0 0,-6 2 0,-2 1 0,-1 2 244,-3 1 1,-1 3-184,-1 6 1,-3 6 0,-2 8 774,-1 2-1205,4 7 0,-3 6 0,5 8-119,0 4 1,6 11 0,3 1 0,4 4-32,0 3 0,3 0 0,-1 0 0,2 0-212,2 0 1,-3 0-1,1-2 1,-2 0 58,-2-2 0,-1-4 355,-2 1 1,-4-7 0,-2-4 1139,-3-2-351,-1-7 1,0-5-414,0-7 0,0-6 0,0-2 0,0-3-145,0-4 0,0 1-263,0-4 1,-1-2 0,-1-1 0,-2 0-288,2 0 1,-4 3-1,0-4 1,-1 1-727,0 1 0,4 2 417,0 7 1,-2 2-1,1 3 1,2-1-281,1 1 1,6 4-1,2 2 1,2-1 876,2-2 0,4 0 0,2-1 0</inkml:trace>
  <inkml:trace contextRef="#ctx0" brushRef="#br0" timeOffset="28">10711 2351 8343,'-7'-10'31,"0"0"1,0 2 0,0 2 0,1 0 281,1 0 1,-2 3 0,2-3 0,0 0-60,1 0 0,-1 4 0,3-3 0,-3 1 297,-1 1 1,2-4 1100,-3 3-811,0-4 0,-2 6-702,2-5 1,1 4-91,2 0 0,3 6 0,-2 4 0,3 3-198,3 0 1,2 7 14,2 4 0,6 5 1,-2 6-1,2 1-189,2 3 1,-2-2 0,5 6 0,1 2-18,1-1 0,1 4 358,0-6 1,-3 1 0,-2 0 0,0-3 152,-3-4 1,-1-2 0,-3-8 0,-1 1-17,-1-4 0,-3 0 1,2-6 922,-1-1-798,-2-1 0,-2-6 69,3-2-199,-3-3 1,4-6 0,-5-2-176,0-2 0,0-2 0,0-1-377,0-2 0,0 2 1,0-2-280,0 2 1,0-3-1,0-3 250,0-2 0,0 2 0,0 0 1,0 0-276,0-3 1,-1 0 546,-3 0 1,2 1 0,-5 1 0,0 1 162,1-1 1,-4-1 0,3-2 0,-2-2 196,-2-1 0,0-1 1,1 3 292,-1-2 1,4 0 0,0 4 72,-1-1 1,3 0-1,1-1 1,3 1 94,1 2 0,0 6 0,0-1-366,0 4 0,1 1 1,2 2-1303,0 1-1532,6 4 951,-4-1 1,3 4 1586,-1 0 0,-5 4 0,3 2 0</inkml:trace>
  <inkml:trace contextRef="#ctx0" brushRef="#br0" timeOffset="29">3872 13375 8461,'-38'-22'159,"2"1"0,8-1 1,3-2-1,4-2 1,3 0 458,4 0 0,2 2 0,3 7 1,2 2 83,3 4 0,-1 3-324,2 1 0,1 6 0,4 1-313,1 6 1,9 9 0,-1 8 0,1 8 250,0 6 0,2 6 0,1 2 0,0 1-282,1-1 0,2-1 0,-3-2-306,1 1 1,-1-1-1,2 0 1,1-3-58,-1-4 0,2-3 0,-4-3-411,1-5 1,-3 1 0,3-4 0,-2-5-272,0-7 0,0-4 0,-3-5-488,0 0 1499,-5 0 0,3-5 0,-3-1 0</inkml:trace>
  <inkml:trace contextRef="#ctx0" brushRef="#br0" timeOffset="30">4084 12917 8585,'-4'-6'-43,"-3"1"0,-6 5 0,-2 3 451,2 4 1,2 11 0,0 15-1,0 9 115,1 10 1,0 7 0,6-25 0,0 0-475,0 1 0,1 1 0,0 0 0,0 0 0,-1-1 0,1 1 0,1-3 0,0 0 38,2-2 0,-1-1 1,1 24-1,0-11 238,0-6 0,6-7 0,4-14 1,5-5 257,5-6 1,4-7 0,9-6-262,2-10 1,4-8 0,7-9 0,-21 15 0,1 0-393,2-3 1,0 1 0,-1-1 0,0 1 0,1-2 0,0 1-412,-3 0 0,0 2 0,-1 0 0,0 2 0,17-13 0,-3 3 481,-6 8 0,-10 2 0,-6 13 0</inkml:trace>
  <inkml:trace contextRef="#ctx0" brushRef="#br0" timeOffset="31">5839 9459 8486,'-4'-11'-271,"-2"4"1,-5 0-1,-1 0 1,-1 0 422,-1 0 0,-5 1 0,2-2 0,-5 2 29,-3 1 1,3 2 0,-3 4 0,3 2-110,0 4 1,6 3-1,2 2 1,2 2-171,1 4 1,2 6 0,1 5 0,2 3 92,1 3 1,1 8-1,4 6 5,0 3 1,2 2-1,0 0 1,4 3 9,-2-27 1,1 0 0,0 1 0,0-1 0,3 1 0,0-1 13,8 27 0,4-8 0,0-3 0,5-2 90,2-1 0,1-6 0,4-2 5,0-6 0,5-7 1,3-9-90,5-5 1,0-5 0,4-7 0,1-8 3,-2-8 1,3-7 0,-5-9 0,-3-3-42,-7-2 1,-5-7 0,-11-1-76,-2-3 0,-10 22 1,-1-1-1,-1 1 1,-2-1 65,0 0 0,-1 0 1,-1 1-1,-1-1 0,-2-1 1,-2 0-4,-2 0 0,-1 0 1,-3 0-1,-2 0 1,-3 1-1,-2 0 34,0 0 0,-2 2 0,2 1 1,-2 2-1,-21-19 0,-1 5 85,-2 5 0,5 12 1,2 9-435,6 8 1,-1 11 333,5 6 0,4 0 0,3 7 0,1 0 0</inkml:trace>
  <inkml:trace contextRef="#ctx0" brushRef="#br0" timeOffset="32">6701 10321 8154,'-7'3'-500,"0"1"194,4 4 0,-1-5-615,4 4 813,0-5 1,0 2 232,0-8 1,0-2 0,0-4 22,0-1 1,0 0 127,0 1 1,3 3-81,1-1-240,-1 6 1,-3-1-87,0 6 1,2 3 0,1 5 23,4-1 1,3 6-1,0 0 1,1 2 18,0 0 1,4-1 0,3 6 78,2 2 1,1-2 0,0 4 68,1-1 0,-1 4 1,0-3-1,2 3 9,1 2 1,-2-3 0,0 7-89,-3-3 1,-1-1-1,3 1-24,0 2 1,-1-2 0,-1 3 0,-2-3-8,-2-1 1,3-1-1,-3-3 1,1-3 88,-1-3 0,4-2 0,-1-2 27,2-4 0,0 2 0,-1-2 68,-2-1 1,5 0 0,3 1 0,-2 3 47,0-1 1,1 4-1,1-2-109,-1 2 0,0 3 0,-1-1 0,2 1-118,-1-3 1,-2-1 0,-1 2-60,1 0 0,2-1 0,1-1 36,-1-1 0,-2-4 0,1 3 2,2-2 1,-2-1 0,4-2 0,-1 1 70,-2 1 0,2 2 0,0-3 59,1 1 1,-3 5-1,1-2 108,-3 3 1,-1 3 0,2 2 0,1 3-21,0 3 1,0 1-1,-5 0-118,-1 0 0,1 0 1,4-1-225,2 1 1,0 0 0,-4 0 0,0 0-56,1 0 0,2 0 0,1-1 168,-1-3 0,-3 3 0,-2-3 0,-1 3 26,1 1 0,-3 0 0,1 0 247,-2 0 1,4-2-1,-1 0 1,1-2-23,-2 2 0,4-4 1,-4 0-153,3 0 0,3-2 1,0 3-1,2-1-187,-1-3 1,2 5 0,0-1 104,1 0 0,0 4 0,2-4-35,-5 0 1,2 4 0,-1-3-1,-1 3 53,-2 1 1,-2-4 0,-1-1 80,-1-1 1,-4 3 0,4-3 0,1 1 33,1 3 1,1-3-1,2 0 79,2-1 1,2 0 0,5-2-80,0 0 0,-1-2 0,1-5 0,-1 2 16,-3 1 0,3 2 0,-4 0-3,1 3 0,-2-1 0,-5 4-10,0 2 1,-1-1 0,-1 1-64,-1-2 1,-4-3 0,4 3 0,0 1-242,-2-2 0,-1-1 0,-4-6-24,0-2 1,-1-2-1,1-3 125,0 1 1,0-1-1,2-4 1,3-3 125,0-2 0,7 0 0,4-4 0</inkml:trace>
  <inkml:trace contextRef="#ctx0" brushRef="#br0" timeOffset="33">6478 6916 10857,'-22'-5'-596,"5"3"0,0-4 0,3 0 790,4 0 0,1 3-151,5-4 0,2-1 190,6-2 1,2-1 0,4 1 56,1-1 0,1 0 0,1 1-175,1-1 0,5-3 0,-2-2 0,5 0-247,3-3 0,-2-1 1,6-3 42,0-1 1,2-4 0,2-4-1,1 1 167,2-1 1,0-5 0,0-2 225,3-2 0,-1-1 1,1 2-194,1 1 0,1 0 1,-19 17-1,0 0-114,1-1 1,0 0 0,-1 1 0,1 0 0,1-1 0,0-1 0,0 1 0,1 0-30,-1 0 1,0 0 0,1-3 0,1 0 0,1 0 0,0 0 0,0-2 1,0 0 0,2 0-1,1 0 1,-4 1 0,1 0-1,0 1 1,-1-1-16,-1 1 0,1-1 1,1-1-1,0 0 1,-2 1-1,0 0 3,-2 1 0,1 0 0,1 3 0,0 0 0,-1-1 0,1 1 6,1-1 1,0 0 0,1 1 0,0-1-1,-1-1 1,0 0 0,-1 2 0,-1-1-16,-1 0 0,0 1 1,1-1-1,1 1 1,-1-3-1,1 1 10,1-1 0,0 2 0,1 3 0,0 1 0,-1-2 0,0 1 0,-1 0 0,0 0-17,0-2 0,0 1 0,0-1 0,0 1 0,1-2 0,0-1 2,-1 2 0,-1-1 0,0 1 0,0 0 1,-3 1-1,1 1 43,1 0 1,0 0-1,0-1 1,-1 1-1,2 0 1,1 0-1,-2-1 1,0 1 44,18-22 1,2 1-1,-5-2 18,-1-2 0,-15 24 0,0 0 0,-2-1 0,0 0 0,19-19 16,-1 3 1,1-2 0,-3 6 23,-2 1 0,-6 5 1,-3 4-1,-4 4 0,-3 3 0,1 1 0,-6 5-154,-4 2 1,2 3 0,-5-1 6,0 1 1,2 3-1,-3-3-65,1-1 1,4-5-1,6-2 1,0-2-160,3-2 0,3-4 0,1-3 98,2-2 0,8 4 0,-1-4-81,1 2 265,0 6 0,-2 4 0,0 4 0,1 1 0,2 3 0</inkml:trace>
  <inkml:trace contextRef="#ctx0" brushRef="#br0" timeOffset="34">11264 14290 8139,'-11'0'-45,"1"0"0,-1 0 0,1 0 279,-1 0 192,5 0 0,2 0-230,8 0 1,5 0 0,7 0 0,0 0-141,3 0 1,1 0 0,3 0-24,2 0 1,-2-5 0,4-3 0,-1-5-128,-2-5 1,3-7-1,2-4-30,1-6 0,1-7 0,-1-8 66,-2-2 0,-4-2 0,-1-1 0,-5 3-52,-7 7 0,-2 6 1,-5 7-31,-2 0 0,-6 5 0,-4 1 0,-5 1 89,-5 1 1,-6-6 0,-6 2 262,-4-3 1,-4-1 0,-5 0-106,1 0 0,-2 0 0,-2-1-76,21 15 1,0 1 0,-22-11 0,1 4 0,2 7-10,2 5 1,-2 3 0,0 2-12,2 3 0,2 3 0,9 1-63,3 0 1,-3 0 0,4 0-1,-2-1 2,1-3 1,1 3 0,-3-2 55,2 1 1,4 7 0,-1 2 156,3 3 1,4 4-1,2 2 1,0 3-69,3 4 0,6 9 1,4 2-107,1 6 0,5 6 0,4 11 16,-1-27 0,2 0 1,3 3-1,3 0 1,1 2-1,2-1 1,2 1-1,1 0-64,2 1 0,1 0 0,0 2 0,1 0 0,1-1 0,0-1 0,-2-3 1,0-1 5,-1-4 1,-1-1 0,0-2 0,0-1 0,19 17 163,-1-2 1,-5-3 0,2-8-19,-3-3 1,-2-6 0,-2-3-29,-1 0 0,-3-2 0,2-5-46,-1-1 1,4-4-1,-2-4 1,3-1 24,1-2-44,0-3 0,1-6 0,2-2 0,4-6 0,3-8 0,0-5 0</inkml:trace>
  <inkml:trace contextRef="#ctx0" brushRef="#br0" timeOffset="35">11424 3330 8379,'4'-10'-310,"-1"-2"0,4-1 0,0-1 1,0 1-1,-1 0 298,-1-2 0,-2 4 1,-2-4-1,2 4 423,0 0 0,1 0 1,-5 1-1,-2-1 201,0 0 1,-6 4 0,2 1-1,-2 1-329,-2-1 0,-1 3 0,-1 0 0,-2 2-86,-1 1 1,-2 0 0,-3 1 0,-1 2-530,1 4 1,-5 6 0,-4 3 4,-4 0 1,-4 2-1,-4 3 130,-1 1 1,-3-1-1,0 1 1,1 2 169,1 1 0,2 4 1,-2 1 20,-2 4 1,2 3 0,22-17 0,-1 1-86,-17 22 0,0-2 0,22-17 0,2 2 0,-15 25-3,5 1 1,12 1-1,4 0 148,5 0 0,3-2 1,8 0-23,5 0 1,11-2 0,3-6 0,7 0-67,7-1 0,1-1 1,-16-21-1,1 0-179,22 15 0,4-7 0,-2-5 113,3-8 0,2-2 1,-1-10-1,1-5 200,3-4 0,-2-9 0,-24 6 0,-1-2 0,0-1 0,-1-1-31,-1 0 1,-1-1 0,2 0-1,-1 0 1,21-18-38,-1 0 1,-22 14-1,-1 0 1,21-17 111,-1 1 1,-5-1 0,-2 1 0,-2-4 56,-1-3 1,-8 1-1,-5-7 1,-5 3-64,-5-3 1,0-2 0,-9-7-67,-1-1 1,-3 27 0,-1 0 0,-5-27 52,-3 2 1,-6 0-1,-4 5 1,-4 4 153,0 7 1,-2 5-1,0 7-242,-1 6 0,-5 2 1,-3 8-365,1 5 0,-1 5 0,1 6 1,-3 6-2102,0 5 2428,-2 14 0,-4-4 0,1 12 0,20-17 0,1 3 0,0 2 0,-1 0 0</inkml:trace>
  <inkml:trace contextRef="#ctx0" brushRef="#br1" timeOffset="36">10052 5309 11568,'0'-10'1019,"0"-4"1,0-1-1,0 2 1,1 2-236,2 0 0,-2-4 1,4-2-1</inkml:trace>
  <inkml:trace contextRef="#ctx0" brushRef="#br1" timeOffset="37">10094 5192 21903,'-11'11'0</inkml:trace>
  <inkml:trace contextRef="#ctx0" brushRef="#br1" timeOffset="38">7828 10183 12715,'0'-11'806,"0"0"0,0 1 1,0-1-1,0 0 0,0 1-799,0-1 0,5 2 1,3 0-73,5 2 0,-1-5 0,4-4 0</inkml:trace>
  <inkml:trace contextRef="#ctx0" brushRef="#br1" timeOffset="39">10839 8438 9615,'-11'-11'77,"0"0"0,2 1 1,2-1-1,3-1 1,4-1 93,4-1 1,1 0-1,3 4 1,-1 3-356,1 4 0,2 2 0,-1 3 0,-2 4-126,-3 4 330,2 8 1,0-1 0,4 4-1</inkml:trace>
  <inkml:trace contextRef="#ctx0" brushRef="#br1" timeOffset="40">16689 2862 8509,'0'-10'-74,"-4"2"0,1 1 0,-1-1 1,1-1-1,-1-2 371,2 0 1,-3 1 0,1-2 0,1-1 99,-2-1 1,3-2-1,-4 3 1,1-1 65,3 1 1,-3 1-295,1 2 1,-3 1 0,4 7-151,0 9 1,1 12 0,0 11 74,-2 4 0,-1 8 0,3 9-66,-1 5 0,-5-1 1,4 5-1,-1-3-85,0-1 1,2-2 0,3-2-41,0-2 0,0-7 0,1-9-340,2-5 0,5-7 1,6-9-1,3-5-445,4-4 1,1-4 881,3-4 0,2-7 0,5-5 0</inkml:trace>
  <inkml:trace contextRef="#ctx0" brushRef="#br1" timeOffset="41">16582 2873 8557,'-21'-21'39,"8"0"1,4 3-1,3 0 249,3-1 0,2 4 0,1 0-46,0 4 1,4 0 0,0-1 0,2 0 231,3 2 1,1-6-1,3 8-423,1 0 1,5 1 0,-1-2 0,2 3-96,1 2 0,2-1 1,2 3-156,3-2 0,3-1 1,2 3 22,2-2 1,4-4 0,9 1 0,6-4 47,-23 5 1,1-2 0,3 0 0,1 0 0,3-3 0,1 0-21,0 0 0,1 1 0,3 1 0,0 0 0,-2 1 0,0 0 0,1 0 0,0 0 9,-1 2 0,0-1 0,-1 2 1,1 0-1,-5 1 0,-1 1 90,-3 1 1,0 0-1,24-3 1,-9 2 23,-1 0 0,2 2 0,-5 1 0,-4 0 42,-2 0 1,-3 0-1,-3 0 58,0 0 1,-5 4 0,-2 1 0,-3-1 95,0 1 0,-1 3 0,-1-1-97,-2 3 1,-4-3 0,-6 0 40,-1 1 0,-4 2 0,1-1 0,0 0 328,-1-2 0,1 0 0,-4 3-271,0 1 1,0 0-1,0-1-172,0 1 0,0 4 0,0 3 1,0 2-173,0 1 1,0 5 0,1 3-18,3 2 0,-2 5 1,6 2-72,4 0 1,0 2 0,6-5 0,1 0-17,1-2 1,1-2 0,-1-3 235,-2-3 1,-3-6 0,-4-3 0,-2 0 81,-2-3 0,-2-2 1,-6 0 209,-3 0 1,-6-4 0,-8 1 140,-2 4 1,-6-1 0,-4 3-186,-4-2 1,-8 2 0,-9 1 0,-5 2-144,26-8 0,0 1 0,-4 0 0,-1 1 1,-2 1-1,-1 0-39,-4 0 0,0 0 0,-5 3 1,-2 0-1,-3-1 0,0 0 1,-1 1-1,1 0-201,1-1 1,0 0 0,2 0 0,0-1 0,1-1-1,0-1 175,0-1 0,1 1 1,0 1-1,0-1 1,3-4-1,0 0 1,3-1-1,1 0 41,3-2 0,1 0 0,2-1 0,1-1 0,2-2 1,0 0 155,-29 0 1,9-5 0,3-2-154,6-3 0,7-5 1,7-3-1,5-1 20,8 2 0,2-2 1,9 3-449,2 0 0,5 2 0,4-3-2302,3 2 2686,5 0 0,2 10 0,4 0 0</inkml:trace>
  <inkml:trace contextRef="#ctx0" brushRef="#br1" timeOffset="42">17114 2671 14587,'-10'-11'-681,"-1"4"1,1 0-1,2-1 1011,1-2 1,4 3-37,-5 0 1,3 6 0,-4 2 0,2 8 40,-1 8 0,0 4 0,-1 4 1,2 5-98,-1 4 1,2 4-1,0 5-218,1 4 0,2 2 0,4 7 0,3 2-206,3 1 1,-1-29 0,1 0 0,0 1 0,1 1-242,0-2 0,1 0 1,5 24-1,2-6 11,0-5 1,1 1 0,-2-10 0,-2-3 88,-2-5 0,-1-4 0,-2-5-84,-1-3 1,0-6 334,4-5 0,4-6 1,2-3-1</inkml:trace>
  <inkml:trace contextRef="#ctx0" brushRef="#br1" timeOffset="43">17572 2681 11693,'-11'-10'-950,"0"-3"1,2 1 831,2 2 0,1 7 571,2-1 0,3 4 0,-2 4 231,1 3 1,2 7-1,0 4-511,0 2 0,0 2 0,0 3 0,0 4 22,0 1 0,4 7 0,1 2-147,1 2 0,-3 2 0,4 1 0,1 2-171,2 3 1,1-1 0,-2-3 95,-2-5 0,3 0 0,-3-3-163,2 1 1,2-5 0,-1-1 0,1-8-186,0-5 1,-4 0 0,0-5-167,1-1 1,-2-2-1,1-4-1008,1-3 1553,2-3 0,5-1 1,2 0-1</inkml:trace>
  <inkml:trace contextRef="#ctx0" brushRef="#br1" timeOffset="44">17976 2649 14772,'0'-7'-1635,"0"0"565,0 5 0,0-4 913,0 2 560,0 3 1,-1-4 27,-3 5 1,3 5 76,-3 2 1,3 3-1,1 2-353,0 2 0,0 1 0,0 5 0,0 1-230,0 6 0,1 3 1,3 6-49,3 3 0,2 8 0,1 5 0,-2 4-67,-1-1 1,0-5 0,3-4 97,-3-2 0,1-3 1,-4-3 230,-2-6 1,-1-5-1,-1-6 1,0-1-116,0-2 1,0-3-1,1-5-401,3-3 1,-2-2 0,5-5 341,2 0 1,1 0 58,4 0 1,3-10 0,4-2 0</inkml:trace>
  <inkml:trace contextRef="#ctx0" brushRef="#br1" timeOffset="45">16816 1745 10448,'-20'-21'32,"6"-1"1,-6 2 0,2 3-1,2 1 564,-3 1 1,-1 7-1,0-2 1,0 4-197,-2 4 0,3 2 0,-5 5 0,1 5-371,2 7 0,3 9 0,2 5 1,0 4-18,3 3 1,6-3 0,4 3-369,1-1 0,4-2 0,2-3-287,7 0 0,4-5 0,8-3 0,2-6 225,3-8 1,-1-4-1,1-6 1,1-2 283,-2-5 0,-1-5 0,-6-9 250,-2-1 1,1-4 0,-5-1 225,-1 0 0,-6-6 1,-3 3-12,-3 1 1,-1-1-1,-1-1 50,-3 3 1,2 7 0,-4 7 0,0 3 47,0 4 1,5 3-674,1 8 0,6 8 0,8 10-46,4 9 1,2 3-1,1 9 1,0 4 127,0 4 1,-10-23 0,-1 2-1,-1-1 1,0 1 113,1-1 0,-2 1 1,4 27-1,-1-8 261,-7-2 0,-2-13 0,-2-7 1,-3-7 313,-4-6 1,-1-7-1,-9-4 113,2-6 0,-4-3 1,2-5-256,1-4 0,1-6 0,4-8 0,0-7-146,1-6 1,4-2 0,2-7-68,3-3 0,1-1 0,1 25 0,0 0-91,2-1 0,1 0 0,9-26 1,-1 28-1,1 1 0,1 1 1,2 1-315,1 0 1,0 2 0,16-23 0,3 6-177,-3 6 0,-6 10 1,-3 13-406,-6 4 1,-2 6 0,-6-2 0,2 4-2193,2 4 3007,-2 6 0,8 7 0,-3 4 0</inkml:trace>
  <inkml:trace contextRef="#ctx0" brushRef="#br1" timeOffset="46">19539 2458 10364,'-10'-6'-339,"0"-7"0,2 3 0,2 1 0,0 1 0,1-1 613,1 0 0,0-2-220,4 1 0,1 0 0,2 2 0,1 2 0,1 0 349,0 0 1,2 3 221,-4-4 1,5 0 696,-5-4-28,1 5-1233,-4 1 76,0 5 1,0 5-3,0 2 1,0 6 0,0 4 0,0 3 16,0 6 0,3 4 0,2 7-192,1 6 0,1-1 0,4 6 10,-1-1 1,1 1 0,-1 7 0,1-1 30,0-1 0,-1 2 0,0-9-161,-3-1 1,1-5 0,-3-3-57,1-4 0,0-7 1,2-11-1,-2-2-314,-1-4 1,3-5 235,-1 0 1,4-4-1,3-4 339,4-3 0,6-12 0,4-3 0</inkml:trace>
  <inkml:trace contextRef="#ctx0" brushRef="#br1" timeOffset="47">19720 2468 13595,'-16'-9'-361,"1"2"1,4-3 0,0 5 0</inkml:trace>
  <inkml:trace contextRef="#ctx0" brushRef="#br1" timeOffset="48">19678 2437 13591,'5'-2'-1771,"-1"-1"2442,2 2 1,-5-5 465,3 2 1,-3 2-445,-1-5 1,0 3 0,0-3 182,0-1 1,-4 2-714,1-1 0,-1 3 0,3-2-37,-3 2 226,3 0 1,-2 10 0,6 6 0,4 9-267,3 10 1,2 10-1,1 11-134,-6-23 0,0 1 0,2 4 0,1 2 0,-2 5 0,0 1 0,1 1 0,0 0-193,0 1 1,0 1 0,-2-1 0,0 1 0,1-3 0,0-1 191,0 1 1,0-2 0,-1-4-1,0-1 1,-2-4 0,-1-1-48,4 26 0,1-2 0,-3-9 0,1-2 141,0-3 1,-3-6 0,3 2-274,1-3 0,1-2 0,3-2 0,2-2-711,4-1 0,-1-4 1,2-6 177,3 0 0,-2-7 1,3-5 760,-4-3 0,-2 2 0,2-1 0,-5-7 0,-4-6 0</inkml:trace>
  <inkml:trace contextRef="#ctx0" brushRef="#br1" timeOffset="49">19709 2234 15963,'-10'0'-145,"-1"-1"1,1-2 0,0-4 0,3-4 566,3-3 1,13 2 0,6-3 0,9-2 47,8-4 1,4-1-1,8-2 1,2 0-347,4-1 1,-22 14-1,0 0 1,2-2 0,0 1-1,0 0 1,0 1-123,0 1 1,0-1 0,26-10 0,-28 11 0,2 0-191,-1 1 0,-1 0 0,27-10 0,0 5 0,-5 1-124,-7 1 0,-2 3 1,-6 0-1,0 3-8,-2 2 0,-6 0 0,-2 4 253,-3 0 0,-4 0 0,-2 1 23,0 3 0,-6-2 1,-2 5 132,0 2 0,0 0 0,0 3 0,-1 1 164,2 1 1,-3 9-1,0-2-85,-2 1 1,5 9 0,-2 1 0,2 2-295,2 3 0,-1 4 0,2 8-203,2 3 1,3-4 0,4 8 86,0-1 1,-9-25 0,-1-1 0,1 1 0,0 0 0,0 0 0,0 0 19,0 1 1,0-1-1,-1 1 1,-1-1 0,9 23 232,-1 0 1,-2 3-1,3-2 1,-2-3 9,-2-3 1,3 2 0,-3-3 106,2 2 1,-4-8-1,1 2-349,-2-2 1,-1-3 0,-1 1 94,1 1 0,-2-3 0,0-3 0,-4-4 6,0-6 1,2-2 0,-3-5 105,-2-2 349,-1-8 0,-2-3-153,-2-4 1,-4 0 0,-9 0-202,-5 0 1,-2 0 0,-6 0 14,-4 0 1,-4 4 0,-7 1 0,-3 2-40,-6 5 1,-5-1 0,25-2 0,0 0-107,-2 1 0,-1-1 1,0 1-1,0 0 1,-5 1-1,-1-1 62,-1 1 1,0 0 0,3-2 0,0-1 0,-1 1 0,1 0-1,3 0 1,1 0 147,2-1 0,1 1 0,0-1 0,1-1 0,1-2 0,1-1-108,-23 3 0,3-2 0,15-5-48,1 0 1,5 0-1,6 0 1,4-1-404,5-3 0,5-1 0,3-6-1596,2 0 2094,0 1 0,9-1 0,1 0 0</inkml:trace>
  <inkml:trace contextRef="#ctx0" brushRef="#br1" timeOffset="50">20156 2522 12225,'0'-22'-228,"0"2"0,3 1 1025,4 2 1,6 2-1,13-2 1,6-2-1,5 0 76,5 1 0,5-1 0,4 4-758,4-2 0,0 4 0,1-2 0,0 1-425,1 0 0,-3-2 0,4 3 0,-2-1-133,-3 1 0,-2-2 1,-9 0-1,1 2-281,-1 2 0,-5 0 1,-5 2-726,-6 1 519,-9-1 761,-6 13 1,-16 1 0,-6 12 0</inkml:trace>
  <inkml:trace contextRef="#ctx0" brushRef="#br1" timeOffset="51">20039 2990 8575,'-6'-11'859,"2"1"0,5-1-147,2 0 1,9 3 0,9-1 0,9-4-245,8-3 1,3-2 0,12-3 0,-24 10 0,0 0-196,2-2 1,0 1 0,0 1 0,1-1 0,0 0-1,0-2-227,0 1 1,0 0-1,0 2 1,-1 0-1,-1-1 1,0-1-1,26-8-183,-6 3 0,-2-1 1,-7 5-720,-2 1 0,-4 6 0,-6 3-143,-4 3 0,-4 1 0,-2 1 0,-4 3-2119,-3 3 3118,1 7 0,-12 3 0,4 4 0</inkml:trace>
  <inkml:trace contextRef="#ctx0" brushRef="#br1" timeOffset="52">19880 3596 8431,'-17'5'93,"2"-3"152,4 6 0,11-3 0,8 3 0,12-5 365,11-2 0,7-2 0,8-2 0,5-6-78,4-4 1,-25 5-1,1-1 1,3-3 0,0-1-365,3-1 0,1-1 0,-2 0 0,1-2 0,0 1 1,0-2-1,-2 1 0,-1-1-26,-1 0 0,-1 1 0,-2 2 0,-1 1 1,25-12-24,-6 3 0,-8 4 0,-12 9-273,-3-1 0,-1 1 0,-2 0 0,-1 2-490,-4 1 0,-3 4 1,-1 0-1,1 2 644,-1 1 0,4 0 0,-1 0 0</inkml:trace>
  <inkml:trace contextRef="#ctx0" brushRef="#br1" timeOffset="53">19454 1138 8407,'-10'-21'138,"-3"1"0,1 1 0,3 3 0,2 0 839,1 3 1,4 1 0,0 3-865,4 2 0,0 12 0,6 10 0,0 7-21,1 7 0,-2 4 0,-1 5 1,-1 4-193,-3 2 0,3 3 0,0-1 0,0-2-481,-1-4 0,1-3 0,-3-5 132,2 0 0,3-5 0,-2-3 1,1-7-267,2-6 0,3-5 0,3-6 715,3 0 0,4-14 0,0-4 0</inkml:trace>
  <inkml:trace contextRef="#ctx0" brushRef="#br1" timeOffset="54">19965 1021 8410,'-6'-10'322,"-2"-4"0,3 1 497,-1 3 1,2 1-1,-3 5 1,-1 3-143,-1 3 1,-7 7-1,-2 8-647,-2 8 1,-2 6-1,-2 4 1,-1 4-436,2 3 0,5-3 1,4-3 174,2-2 0,6-1 0,3-10-60,1-3 1,12-4 0,5-9 8,8-4 1,5-4 0,8-5-1,3-4 0,2-8 1,1 0-1,2-2-571,2-1 1,-3 4 851,-1 3 0,-4 2 0,-6 2 0</inkml:trace>
  <inkml:trace contextRef="#ctx0" brushRef="#br1" timeOffset="55">10594 8289 20055,'0'-11'-488,"1"0"1,2 1-1,0-1 1,-1 0 209,0 1 1,1 3 0,2 0 1134,1-2 0,-4 0-567,2-2 1,0 4-1,0 0 34,-2-1 1,0 2-1,-2-1-314,0-2 1,0 0-1,0-2 1,-2 2-370,-1 2 0,0-3 71,-4 3 0,4 3 1,-4 0-1,-2 2 117,0-2 1,-2 3-1,1-3 33,-1 3 0,-3 6 0,-1 1 140,-2 0 0,-1 7 0,-3-3 0,-1 2 163,-3 0 0,2 3 0,-3 2 61,0-1 1,4 5 0,-3-5 35,3 1 1,4 3 0,0-2 0,0 0 202,2 0 0,-2 2 0,6-2 15,3 2 0,1 1 0,-2 1 1,3-2-192,3-3 0,3 2 0,2-3-427,3 0 0,2 1 1,5 1-1,-1-3-451,1 0 0,4-2 1,3 5-100,2 1 0,1-4 1,1 0 43,-1-4 1,0 0 0,2 1 178,1 2 0,-1-6 0,3 2 0,-1-4 70,-1-4 1,1-1 0,-3-1 393,-1 0 0,0-8 1,0-4-1,2-2 334,2-1 1,-3-4 0,3 1 229,-3-2 0,0-1 1,-2-1-69,-3 1 1,2 1 0,-3 1 0,-1 2 106,0 2 0,-4-3 0,-4 3-157,1-2 0,-3 4 1,-1-2-313,-3 0 1,-6-1-1,-2-4 1,-2 0-287,-2-2 0,-1-3 0,-2 1 0,-3-2-342,1-1 1,-4 0 0,2 0-258,-2 5 1,2 2-1,1 6 313,-2 1 0,0 2 0,0 4 0,2 4 53,2 2 1,-3 8-1,2 7 323,-4 9 1,1 12-1,-7 3 1</inkml:trace>
  <inkml:trace contextRef="#ctx0" brushRef="#br1" timeOffset="56">11530 9310 7985,'-11'0'168,"-3"0"0,0 0 0,1 0 0,2-1 331,4-3 1,3 4 0,4 0-329,0 6 0,-2 4 1,0 0-1,-2 1 1,2 0 106,1-1 0,-4 6 0,-2 1 1,-2 3-1,-1 2 198,3-1 0,-1 1 1,3 3-1,0 4-133,1 1 0,5-1 0,7-2-194,5-1 0,10-2 0,8-7 0,8-4-26,6-4 1,9-5 0,-25-4 0,2-2-67,0-1 0,0-1 1,2-1-1,-1-2 0,2-3 1,-1-1-95,0 0 1,1 1 0,-1-3 0,0 1 0,-2-1 0,-2 1 0,0 0 0,-2-1-126,24-13 1,-5 7 0,-6-2-1,-2 2-2464,-1 2 2626,-2 7 0,-8 0 0,-1 4 0</inkml:trace>
  <inkml:trace contextRef="#ctx0" brushRef="#br1" timeOffset="57">13306 10023 9139,'-6'-7'-493,"2"1"1,0 0-1,-1 1 557,-1 1 0,3 0 0,-4 3 1,-1-2 375,-2 0 0,-1-5 0,1 2 0,0-1-97,3 0 1,1 1 0,4-3 0,-2 2-60,2-1 1,1-5 0,1-1 0,0 1-7,0 1 1,3 5-1,1 0 1,0 0 21,0 1 1,-1 0 349,4 2-489,-5 3 0,4 1 0,-4 7-25,2 3 0,1-3 0,-3 0 1,3 1-37,1 2 1,-3-1 0,3-1-1,0-1 122,0 2 1,1-5 0,4 1-79,-1 0 0,4-3 1,2 4-1,0 0-80,3 0 1,-1-2 0,2 3-16,3 1 0,1 1 0,0 2 1,2 1-22,1 2 0,2-1 0,2 4 8,1-2 0,-3-1 1,-1-3-1,2-2 106,0-2 1,5-2 0,-2-5 37,-3 0 0,4-8 1,1-4-1,-1-5 56,-1-5 0,-2 1 0,-3-5-76,-3 0 1,1 2 0,-1-3-75,-1 1 1,-2-3 0,-1 5 0,1 0-77,-1 2 0,0 1 0,1 3-68,-1 0 1,-3 5 0,-2-3-34,-1 1 0,0 3 1,-5-2-51,1 2 0,-4 2 416,0-1 1,-5 4 107,2 0 1,-4 4-90,-4 0 0,2 0-492,-5 0-256,5 2 0,-3-3 0,5 8-1075,0 3 1,0 2 0,0 3-1441,0 2 2954,0 3 1,0 9-1,0 1 1</inkml:trace>
  <inkml:trace contextRef="#ctx0" brushRef="#br1" timeOffset="58">14423 7150 10025,'0'-7'-567,"0"0"0,1 0-283,3 1 0,-3-4 964,3 3 1,0 1 0,1-1 35,1-1 1,-4 2 0,3-1 237,0-1 1,-4-2-117,2 0 1,-1-1 0,-2 0-245,0 1 0,3-1 34,1 1 0,-1 2 43,-3 1 1,0 0-31,0-3 1,-1 3-82,-2-1 1,-3 3 0,-5-3-20,0 5 0,0 2 1,-4 1-1,-2 0 3,-3 0 1,-2 1 0,0 2 7,-3 5 0,-1-3 1,-4 3 72,2 0 0,0 1 1,-4 2-29,0 0 1,-4-1 0,1 2-42,1 2 1,-3-1 0,2 6-1,-1 2-120,0 3 1,2 4 0,0-3 90,5-1 1,0 0 0,7-1 116,2 2 0,6 0 1,-1-5 150,4-2 1,5 2 0,2-3-84,3 4 0,-3 1 1,1 3-1,0 3-35,2 3 0,1 2 0,1 1-94,3 2 0,-2 3 0,5-3 15,2 2 1,0 1 0,3 3-7,2-3 0,-1-3 0,5-4-9,1 0 1,2-3 0,3-3 0,1-3 77,-2-3 1,4-5 0,2-2 1,1-5 1,9-3 0,2-5 35,-1 0 1,1-2 0,5-1-99,4-4 0,2-3 1,1 0-100,0-1 0,0 0 0,1 1 0,-2-1-75,-3 0 0,-5 1 0,-5-2 30,1-2 1,-1 1 0,1-4 71,1 2 0,-2-4 1,-8 1 44,1-2 1,-1-1 0,-3 1 114,-3 2 1,-6-1-1,-2 5 160,-2 1 0,-1 1-126,-3 1 1,-5 1-139,-3-1 1,-1-3 0,-2-1-15,0-2 0,-2-4 0,-1-5 0,-4-3 23,-3-4 0,-4-3 1,-1-8-361,-2-2 1,3-3 0,-5-5 194,8 25 0,0 1 1,-11-21-1,-2-1 29,1 5 0,-2 8 0,-1 4-16,-1 4 0,0 10 0,-3 2 81,2 8 1,0 4 0,-4 5 0,0 0 54,0 0 1,4 1 0,0 3-16,2 3 1,-3 2 0,2 3-172,-1 2 0,6-2 0,4 2 9,-1-2 1,4 2 0,1 2 0,2 0 202,1 3 0,5 1 0,2 1 1</inkml:trace>
  <inkml:trace contextRef="#ctx0" brushRef="#br1" timeOffset="59">13391 8257 14251,'0'-11'97,"0"-1"1,0-1 0,0-1 0,0 1 0,-1 1-195,-2 2 0,1-1 0,-1 0 0,1 1 1,-1-1-1,-2 0 214,0 1 1,-3-2 0,-1-1 0,1 0 0,2 2-27,1 3 0,-3 1-446,1-4 0,1 5 63,-1 3 1,4 3-1,-1 3 541,-1 4 1,-1 3 0,-6 2 205,-2 2 0,1-1 0,-4 5-74,2 1 1,-3 4 0,3 3 0,0 1-78,-1 3 0,-1 4 1,2 3-1,2 1 149,2 2 1,1 0 0,3 0-191,3-1 0,4-3 0,5 2-140,6-2 1,1-5 0,5-7 0,2-5-148,1-5 0,5-2 1,1-3-268,1-2 1,-2-2 0,4-6 0,0-3 45,2-3 1,1-6 0,-2-2 92,-1-2 0,0-1 1,-4-3-1,-1 0 134,-2 0 0,-2-4 0,-2-1 80,-4-1 0,2 2 0,-3-5 0,-4-3 0,1 5 1,-7-4-1,-1 2 236,0 3 0,-2-3 0,-2 6 0,-1 1 92,-4 4 0,-7 4 1,-3 4-404,1 1 1,-8 2 0,3 3-91,-2 0 1,-3 1-1,0 4 1,-1 0-207,-3 0 1,1 0-1,1 0 1,4 0-1800,5 0 2042,4 5 1,4 6 0,0 5 0</inkml:trace>
  <inkml:trace contextRef="#ctx0" brushRef="#br1" timeOffset="60">7297 9502 11993,'-11'-11'-402,"0"0"1,1 2 0,-1 2-872,0 3 1,1 3 1402,-1 1 1,1 5 685,-1 2-241,5-2-335,1-1-199,5-4 0,1 1-33,3 3 1,-3 2 0,3 5 124,-3-1 1,-5 2 0,0 1 0,-2 2 238,-3 2 1,4 0-1,-3 1-52,0 0 0,0-5 1,0 0-137,1-5 1,-1 1-330,-2-6 1,4 0 85,2-7 0,3-7 0,1-5 1</inkml:trace>
  <inkml:trace contextRef="#ctx0" brushRef="#br1" timeOffset="61">7116 9544 11151,'-6'-5'-841,"-4"4"-1100,3-2 1947,3-3 1,-1 5 0,5-4-1</inkml:trace>
  <inkml:trace contextRef="#ctx0" brushRef="#br1" timeOffset="62">7137 9534 11151,'0'-6'2128,"-3"-4"-2868,-1 3 1,-3-2-241,3-2 893,-4 0 1,3 4 31,-2 0 0,-2 5 0,2-2 18,-3 3 0,0 1 0,-1 0 45,0 0 0,1 0 1,-2 1 72,-2 3 1,2-2 0,-3 4 0,0 0-155,1 0 1,0 0 0,2 2 128,-2-1 0,2 4 1,-2 3 63,2-1 0,2-1 0,-1 0 0,0 1 42,1 1 0,4 1 0,1-2 96,0 1 0,4 5 0,-2-1-102,1 2 0,6 6 0,2 4 0,2 5-81,4 8 0,6 5 0,-1 9 0,-6-27 0,0 0-72,1 1 1,0 1 0,2 0-1,0 0 1,2-1 0,1 0-92,0 0 1,1-1 0,-1-2 0,-1 0 0,2-2 0,0-2-4,15 22 1,-5-6 0,-1-2 0,1 0-71,-1 0 1,-4 0 0,3 2 29,0-1 1,-2-5 0,4 2-40,2-3 0,1-7 0,1-4 0,-1-4 43,1-3 1,1-4 0,1-4 18,-3 1 0,4-2 1,-6 0 31,6-1 0,-1 0 0,5-3 0,1 0 65,1-3 0,5-4 0,2-8 0,-1-3 151,0-5 1,-2-8 0,-6 1 39,-3-3 0,-7-4 0,-2-2-15,-1-1 1,-2 0-1,-6-2 1,-4 2 191,-2 2 1,-2-1-1,0 3 12,-3-2 1,-2 1 0,-7 3-123,-1 0 1,-3-1-1,-5-1 1,1-3-86,-1-1 0,0-2 0,1-6 1,-2-4-214,-2-2 1,1 4 0,-6 0-230,-4 1 0,0 2 1,-8-5 0,15 25 1,-1 0 0,-2 1 0,-1 0 0,0 1 0,0 0 102,-2 1 0,-1 1 0,-1 1 1,-1 2-1,-1 0 0,-1 0-21,1 1 0,-1 1 1,-21-10-1,2 5 1,3 5 62,4 5 0,-5 0 0,4 0 0,0 2 66,-1 2 1,-1-3 0,0 3-42,-1-2 0,9-1 1,2 3 57,1 4 0,4 2 1,-1 3-1,-1 4 91,2 4 1,1 7 0,5-3 54,0-1 0,4 3 0,3-3 0,3-3 966,4-2-689,2-5 0,7 2-526,1-5 0,1 0 0,5 0-146,3 0 1,1 0 0,-1 0-197,2 0 443,-2 4 1,8 7 0,-4 5 0</inkml:trace>
  <inkml:trace contextRef="#ctx0" brushRef="#br1" timeOffset="63">10488 4182 12328,'0'-11'-345,"-5"-1"0,-2-1 1,-3-1-1,0 0 1,0 0 479,3-1 0,-2-2 0,3 2 0,-1 1-96,0-1 1,0 2 0,-4-4 0,0 2-68,1 2 0,-1 1 0,-1 1 1,-1 2 28,-1 2 0,-6-1 0,0 4 0,-5 3 38,-2 3 1,-5 4-1,-4 6 1,1 1-160,-2 1 0,3 5 0,-6 0 104,-4 5 0,-2 3 0,21-11 1,-1 1 4,1 0 0,1 1 0,-3 1 1,0 1-1,-1 3 0,0 2 1,0 0-1,0 2-36,0 0 1,2 1 0,1 2 0,1 1 0,1-3-1,0 0 137,1 0 0,0 0 0,3 0 0,-1-1 0,2 1 0,-1-1 59,0-1 1,1 1 0,0 1-1,1-2 1,-14 19 0,2-2 172,5-3 1,6-2 0,4 1-201,2-4 0,6-1 1,2-1-140,3 2 1,1 3 0,1 5 0,3-1-121,3 1 0,7-2 0,4-1-133,2-1 1,6-4 0,2-1 0,3-5-100,1-4 0,0-2 1,0-3 383,0-3 0,3 0 0,1-5-110,-2-2 0,4 3 0,1-7 0,2 0 180,2-2 1,4-4 0,4-5 3,4-6 0,0 1 0,0-6 0,-3 1 4,-2-3 1,1-6 0,-24 10 0,0-1-7,0 0 1,-1-1 0,25-15 0,-8-3 173,-1-1 1,-3-1 0,-1-4-24,-1 0 1,-7-5 0,-4 4 0,-1-4-63,0 0 1,-1-2-1,-5 1-31,-2 1 1,-5 1-1,0 1-83,-4 1 1,-2-1-1,2 2 1,-2 1 11,-1 1 0,-1 1 0,-4-2-30,0 1 0,0 4 0,-2 1 24,-1 4 0,1 1 1,-4 3-21,1-1 1,-3 3 0,1-1-1,-3 4-213,-1 3 1,1-1 0,-1 5-32,1 1 0,-1 1 0,0 3 138,1 2 1,3-3-1,-1 4 1,1-1-202,1 0 1,-2 4 0,3-3-98,0 1 1,-1 0 0,-3 3 196,2-2 1,4 1 0,-4 3 0,-2 0 88,0 0 1,-2 5 0,1 2-9,-1 2 0,0 2 0,0 1 109,-4 2 0,4-2 0,-4 2 0,4-2 182,0-2 1,0 1-1,2-1 91,2 1 1,-2-4-1,5-1 629,-2-1-1061,3-2 1,0-3 123,6 0 0,8 5 0,6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7.285"/>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8000"/>
    </inkml:brush>
    <inkml:brush xml:id="br2">
      <inkml:brushProperty name="width" value="0.05292" units="cm"/>
      <inkml:brushProperty name="height" value="0.05292" units="cm"/>
      <inkml:brushProperty name="color" value="#57D200"/>
    </inkml:brush>
  </inkml:definitions>
  <inkml:trace contextRef="#ctx0" brushRef="#br0">16678 7395 21393,'0'-6'-605,"0"-4"1,0 2-1,0-4 1,0-2-1,0 1 662,0 1 1,0-2 0,0 0-1,0 1 1,0 1 0,0 2 26,0-1 0,0 0 0,-1 2 0,-3 2-224,-3 3 1,-2 4 0,-2 4-1,-1 3 501,-2 2 0,-2 2 1,-6 0-1,1 0-70,0 4 0,-4-4 0,0 4 0,2-2-18,0 1 0,-2-2 1,0 2-42,2-2 0,0-1 0,2 2 1,1 2 174,2-2 0,-2-2 1,2 0-54,-2 0 0,0 3 0,1 0 31,2-1 1,-1 4 0,-5-1-1,0 2 223,-2 0 1,0-4-1,4 4-520,0 0 0,-1-1 1,1 1-1,1 1 57,2 1 1,-1 0 0,4-1-64,-2-1 0,1 3 1,-3 4-1,2-2 13,2 0 0,-3-1 1,3 4-99,-2 6 0,4 0 1,-1 4-42,2-3 1,3-1-1,1-1 1,2 1-176,1 0 0,1-3 0,4-1 34,0 2 1,2 0-1,1 1 1,4-1-330,3-2 1,0 0-1,2 3 51,2-3 1,2 6 0,3-5-1,-3 0-188,0-2 0,3-1 0,-2-3 147,3 2 0,-2 0 1,0-4-1,1 1-131,1-1 1,5-1 0,1-1 125,1-1 1,1-1 0,4 6 119,0 2 0,3-2 0,2 4 0,0-1-20,-1-2 1,3 2-1,-2-1 244,1-1 1,-7-3-1,0-2 1,0-3 175,0 0 1,2-7 0,1-5 308,2-3 1,0-2-1,-1-3 1,1-4 368,2-5 1,1 0 0,2-4-18,-2 2 0,-1-3 0,-3 3-248,0-2 0,8 0 0,-4-6 0,-2-1 78,1 0 1,-5-2 0,3 1 0,-4-2 334,-4-1 0,-6-1 1,-5 3-149,-2-1 1,-4 2 0,-5-4-350,-1 0 1,-2 3 0,-3 0 0,-1 1-315,-3 0 0,2-4 0,-5 0-338,-1-1 0,-1-4 0,1-1-21,1-4 1,0-6 0,-4-1 0,0 1-259,-4 1 1,2-2-1,-4 0 61,-2 1 0,2 3 1,-1 3-1,0 3-386,-3 3 0,-3 0 0,-1 0 176,1 1 1,-2-2 0,0 5-1,0-2 80,0 0 1,-3 0 0,1 1 158,1 2 0,0 1 1,3-3 229,0 2 0,-5 4 0,4 1 0,2 4 256,0 4 0,-1 8 1,-1 4 165,1 2 0,2 1 0,0 1 0,1 2 539,0 4 0,1 3 0,1 0-3,1 1 1,5-4 0,-1 0 0,2 0 721,1-1 1,1 4-80,-1-3 0,4-2 1085,0-2-2237,5 3 1,-3-4 0,6 4 0,3-1-1472,3-3 1,1 4 996,-1 1 1,7 3-1,-2 1 1</inkml:trace>
  <inkml:trace contextRef="#ctx0" brushRef="#br0" timeOffset="1">18178 9161 16715,'-18'-5'-2079,"2"-2"0,1-2 2079,6-2 0,-2 1 0,5-1 170,0 0 0,1 4 0,2 0 0,0-1 648,0-2 0,2-5 0,1-2-219,0 1 1,0-3 0,0 4 0,0-2 300,0-2 1,0 4 0,-1 1-496,-3 2 0,3 1 1,-2 0-336,1 1-282,-2 4 1,3 6 0,-3 7 0,3 2 739,1 2 0,0 3 1,0 2-1,1-1 14,3 0 1,-2 4 0,5-2-391,1-1 0,2 3 1,0-3-1,1 0-162,0 3 0,-1-2 1,2-1-217,2 0 0,-1-1 0,5-2 54,1 1 0,6 0 0,3-3 0,4 0-13,3-1 1,3-3-1,5-1 453,-1-1 1,1-1-1,-1-4-330,1 0 1,2-5-1,-3-2 1,-3-3 232,-1 0 1,-6-2 0,2-1 275,0-1 0,-10-4 1,5 4-60,-6 1 1,-3-3 0,-1 1 0,-2 0 392,-2-1 1,3 1 0,-4 2 19,-1-1 1,-1-2-1,-1 3-664,-1-1 1,1 0 0,0 3-138,-1 1 0,0-1 0,-2 0 0,-1 1 0,-5 3 0,2 0 0,-3-2 0,-1 3 0,0-1 0,0 0 0,0-3 0,0 2 0,-1 3 0,-3 0 0,2-2 0,-5 3 0,5 1-4044,-3 3 548,5 0 2234,0 4 1,0 2-1,1 4 188,3-3 0,-2 2 1,4-2-158,-1 3 0,2 2 1,-3 1 1226,2 1 1,1 5 0,4-3 0</inkml:trace>
  <inkml:trace contextRef="#ctx0" brushRef="#br0" timeOffset="2">13125 2075 19316,'0'10'653,"-3"6"0,-2 2 1,0 2-1,1 1 32,1 0 1,-1 5 0,0 3 0,2 1 0,-1 2-539,0 0 0,2 0 0,-3-1 0,3 0-66,1 0 1,0-6-1,0 4 1,0-6-304,0-1 0,0-1 0,0-1 1,0-2-1523,0-4 1,0-6 1704,0-1 0,0 0 1,0 4-1</inkml:trace>
  <inkml:trace contextRef="#ctx0" brushRef="#br0" timeOffset="3">13104 1883 19316,'21'-30'2317,"1"0"1,0 4-917,3 4 1,2-1 0,5 9 0,1 2-600,3 4 0,0 0 0,3 4 1,-4 3-803,-6 3 0,-4 5 0,-7 7 0,-4 4 0,-8 6 0,-7 2 0,-9 1 0,-6 1 0,-9 5 0,-4 2 0,-1 0 0,-6-3 0,1-3 0,-1-5 0,3 4 0,0-2-126,1-3 0,4-5 0,10-3 0,4-1-8331,2 1 7980,6-1 0,11-4 0,7 1 1</inkml:trace>
  <inkml:trace contextRef="#ctx0" brushRef="#br0" timeOffset="4">13551 2479 8188,'-11'-3'587,"1"-1"0,-1 2 399,0 0 0,1 2 0,-2 0 0,-1 0-46,-1 0 0,-4 0 0,3 2-881,-2 1 0,1 3 0,-2 6-284,4 2 0,-1-2 1,4 2-1,2-2-295,3-1 1,3-1 123,3 1 1,2 0 0,4-1 0,6 1 107,3-1 0,3 0 0,2-2 0,-1-1 396,-1 2 1,-2 2 0,2 1 54,-4-2 0,-2-3 0,-1 0 10,-1-4 0,1-1 1,0-2-1150,-1 0 0,1-6 456,0-5 1,-1-1 519,1-6 0,-1-4 0,1-5 0</inkml:trace>
  <inkml:trace contextRef="#ctx0" brushRef="#br0" timeOffset="5">13902 1915 8127,'0'-21'310,"0"3"0,0 2 1870,0 0 1,1 7-1201,3 5 1,-2 13 0,5 7-668,1 10 1,1 7 0,-1 10 0,-2 1-561,-1 2 0,2-3-1,-4 5 1,0-1-128,-2 3 1,-1-3 0,-1-1 0,-3-3-600,-3-4 1,-3-6 0,0-7 764,-1-4-1,1-6 1,-2-11 728,-2 0 0,1-2 1,-4-7-1,2-3 312,2-3 1,2 0-11,4-1 1,-1 4-757,4 0 1,1 9 0,3 3-1,1 7-1290,2 6 0,4 2 569,8 1 59,-4 0 0,9 1 0,-1-1 0,4-1-312,2-2 1,-1-3-1,-2-6 306,-1-1 0,0-5 603,1-6 0,-1-8 0,0-6 0</inkml:trace>
  <inkml:trace contextRef="#ctx0" brushRef="#br0" timeOffset="6">14338 1809 8125,'-4'-14'477,"0"-1"1,-1 2 4300,0 2-4067,2 5 0,3 2 0,0 9-364,0 6 1,4 10 0,2 11 0,1 7 7,1 6 0,-5 3 1,3 5-1,-1 1-882,-3-1 1,-1 3 9,-1 1 1,0 1 0,-1-8 0,-1-9 134,-2-5 1,-1-13 0,3-3 185,-1-3 0,-6-9 582,2-8 0,-2-5 0,-2-5 192,0-1 1,-3 1-1,0-1 1,1 1-53,1 3 0,2 3 0,-1 4-750,0 0 0,4 4 0,1 5 36,2 4 1,0 3 0,5 7 0,3 0-361,3 2 1,2 5 0,3-3 0,1 0-475,1-2 0,5-4 1,-2-4 262,-1-7 0,3 0 0,-3-7 76,0 0 0,-3-4 0,3-5 683,-1-5 0,1-11 0,6-1 0</inkml:trace>
  <inkml:trace contextRef="#ctx0" brushRef="#br0" timeOffset="7">14615 2351 8125,'9'11'413,"-1"1"187,-1 2 0,-4 1 0,1 6 0,0-1 175,0 2 1,-1 7 0,-3-1-846,0 3 1,0-1 0,0 0 0,0-3-960,0-1 0,-1-2 0,-3-8 1029,-3-5 0,-2-5 0,-2-6 0</inkml:trace>
  <inkml:trace contextRef="#ctx0" brushRef="#br0" timeOffset="8">14721 2054 8125,'5'-16'623,"1"0"269,-1-1 1,4 2 0,-5 5-1,2 2 1120,3 1 0,0 5-2632,2-2 1,-1 8-1,1 4 1,-2 5 619,-1 5 0,1 6 0,-3 4 0</inkml:trace>
  <inkml:trace contextRef="#ctx0" brushRef="#br0" timeOffset="9">14838 2405 8125,'-5'10'309,"4"1"0,-3 0 650,3-1 1,1 1-1,0-1-37,0 1 1,1 0 0,2-1-1,2 1-624,0 0 1,1-1 0,3 1-500,-2 0 1,0-2-121,3-2 0,1-8 29,0-10 1,1-2 0,1-7 0,2-3 121,1-3 0,-1 2 0,2-1 0,2 4-121,1 3 0,2 3 1,-2 5-20,-3 3 1,2 2 0,-3 7-643,0 1 1,-3 8 0,1 8 951,-2 4 0,-1 5 0,0 3 0</inkml:trace>
  <inkml:trace contextRef="#ctx0" brushRef="#br0" timeOffset="10">15263 2500 8125,'0'-27'973,"0"-2"0,0 4 692,0 1 1,0 6-291,0 4 1,0 8-1474,0 6 0,5 10 0,2 8 0,1 0 34,0 0 0,1 2 1,-2-3-510,3-1 1,-1 0 0,-1-6-842,-1 1 1,0-1 788,4-3 0,-4-3 992,0-4 0,-4-4 0,0-3-5,-2-3 0,-1-1 1,0 1-1,2 0 372,1 3 1,-1 2 0,6 5-594,0 0 1,-2 9-215,1 1 0,-1 8 0,2 1 0,-1 5 74,1 4 1,-3 4 0,-1 3 0,-4 4-168,-4 3 0,-7 4 0,-6 0 51,-3-1 0,-5-7 0,-1-5 110,-1-4 1,-1-7-1,0-4 1,3-10 38,3-6 1,5-8 0,4-4-119,5-7 1,3-8-1,6-3 7,3-3 0,7-6 77,6-2 0,8-7 0,2-2 0</inkml:trace>
  <inkml:trace contextRef="#ctx0" brushRef="#br0" timeOffset="11">15870 1788 8260,'0'-22'1245,"0"5"0,0 0 1652,0 2 1,0 3-2384,0 8 1,0 15 0,0 16-449,0 10 1,0 4-1,0 12-31,0 5 1,-3-25 0,0 2 0,-1 1-1,-2 1 1,0 2 0,-2 0-278,0 1 0,0 0 0,-1 0 0,0 0 0,-2-1 0,1 0 0,-1-4 0,1 0-90,2-1 0,-1-1 1,-7 16-491,6-6 1,-1-14 0,2-7 0,0-7-541,2-3 0,4-7 1,-4-7 1361,-2-7 0,0-11 0,-2-7 0</inkml:trace>
  <inkml:trace contextRef="#ctx0" brushRef="#br0" timeOffset="12">15604 2394 8260,'12'-28'0,"2"-1"0,-1 6 834,4-2 1,6 6-1,5 2-332,3 2 1,6 4-1,2 4 1,2 0-647,2 1 0,-6 1 1,-1 5-187,-3 0 0,-6 5 1,-3 2-1,-6 4-908,-8 3 1,-4 2 838,-6 1 1,-1 5 0,-4-2 0,-4 3 508,-4 1 0,-6 2 0,1-1 0,-2 0 732,-1 1 0,4-4 1,3 2 612,2-5 1,3 0-1,2-4-48,3 1 1,3-3 0,2 2-489,3-4 1,6-5-656,8-2 0,2-8 0,3-4 1,0-5-245,2-5 0,-1-3 1,-5-3-1,-4-2-51,-3-1 1,0-1-1,-9-3-151,-1 3 0,0-1 1,-2 7-687,0 2 0,-5 7 1,-2 1-1,-3 5-2491,0 2 1,3 3 3358,0 5 0,-1 8 0,-2 6 0</inkml:trace>
  <inkml:trace contextRef="#ctx0" brushRef="#br0" timeOffset="13">16178 2447 8187,'-6'1'4244,"3"3"0,2-2-3767,1 5 1,4-1 0,2 3-459,0-2 1,4 0 0,-3 2-404,2-2 0,2 2 0,-1-6 0,2 0-41,2-2 1,-1-1 0,5-1 184,1-3 0,1-7 0,1-5 874,1-1 0,2-3 0,1 2 0,-1-1-281,-2 2 0,-4 3 0,-1 6 1,-2 5-1257,-2 2 0,-6 3 0,-3 5-90,-3 7 1,-1 5 992,0 3 0,-14 4 0,-4 1 0</inkml:trace>
  <inkml:trace contextRef="#ctx0" brushRef="#br0" timeOffset="14">17678 2351 8187,'0'-16'-367,"0"-4"1,0 3-1,0 1 1,0 0 250,0 1 0,0 3 1,0-2-1,-1 3 491,-3 4 1,2-2 470,-5 2 0,4 1 0,-1-1 598,-1-2 0,0 0-800,-2-2 1,2 8-742,5 6 0,0 8 0,0 11 1,0 4-344,0 6 1,0 9-1,0 5-259,0-1 1,4-2 0,1-1 271,1-3 1,-3 0 0,3-7 0,0-6 538,0-6 0,1-6 314,4-7 1,-2-8 0,-1-11-2,-1-8 0,0-7 0,4-9 0,0-2 95,-1 1 0,5 1 0,-1 8 0,0 3-706,1 2 1,-2 5 2,5 3 1,-1 6 0,1 10 0,0 4-278,1 5 1,1 6-1,0 5 207,-2 0 0,-1 1 0,-4-2 0,0-3 741,-4-2-22,2-4 0,-7-6 0,3-5 0,-3-7 226,-3-6 0,-1-7 0,0-6-373,0-1 0,0-2 0,1-2-918,3-1 0,-1-4 0,8 2 1,6 2-3036,5 2 3634,5 7 0,5-3 0,0 4 0</inkml:trace>
  <inkml:trace contextRef="#ctx0" brushRef="#br0" timeOffset="15">18444 2522 8115,'-11'0'3778,"-3"0"-3087,0 0 0,0-5 0,4-2-366,3-3 1,-1-5 0,4-3-1,2-3-151,1-4 0,1 3 0,1-3 0,1 4-224,2 3 1,-1-1-245,-3 5 1,0 3-1,0 6-253,0 4 0,0 5 0,0 10 141,0 4 0,1 5 0,3 3 76,3 2 0,0-1 0,3 1 1,1-3 162,1-3 0,1-5 0,1-3 160,4-2 1,2-3 0,2-1 115,-1-5 0,0-8 0,0-5 0,-1-7-101,-2-3 0,1-6 1,-4-2-335,2-3 0,-4 3 1,2 0-485,1 2 1,-1 3 0,3 5 809,-4 4 0,3 7 0,-1 2 0</inkml:trace>
  <inkml:trace contextRef="#ctx0" brushRef="#br0" timeOffset="16">18784 2394 8115,'0'17'162,"0"-2"0,-1-6 675,-3-2 1,2 2 1821,-5-6 0,3 1 338,-3-4-3701,5 0 0,7 0 532,9 0 0,5 0 0,2 0 0,1 0-616,3 0 1,-1 3-1,3 2-126,-1 1 1,0 0 0,-2 1 605,1-3 1,-5 0-1,-6 0 1,-2-2 2039,-2-1 1,0-6-544,-3-6 1,-6 0-764,-5-3 1,-3 2 0,3 3 0,-2 2-276,-3 3 1,4 3-1450,-3 1 1,6 8 0,-1 3-869,1 1 0,4 3 2166,1-1 0,3 5 0,5-2 0</inkml:trace>
  <inkml:trace contextRef="#ctx0" brushRef="#br0" timeOffset="17">19497 1426 8178,'6'-26'874,"3"4"0,-3 1 0,0 6 11,-3 3 0,3 7 0,0 8-234,0 10 1,0 14 0,-4 17-1,1 9-428,-3-23 1,-1 2 0,-1 5 0,-1 0-310,-2 3 1,-1 1 0,-1 6 0,-2 1 0,-1 4 0,-2 1 0,-1 5 0,-1 0-416,4-17 0,0 0 0,0 0 0,0-1 0,1 1 0,0-1 1,-3 13-1,1 0 255,1-4 1,1-2-1,1-9 1,2-1 0,2-4-1,1-2-436,-1 22 1,3-12 0,1-17-1,-1-1-262,-3-2 0,2-8 944,-5-2 0,0-3 0,-4 3 0</inkml:trace>
  <inkml:trace contextRef="#ctx0" brushRef="#br0" timeOffset="18">19295 2447 8178,'4'-36'349,"2"2"1,6-1 388,2 2 0,4 1 1,7 1-156,3 3 0,8 2 1,1 6-1,4 2-702,1 4 1,-6 3 0,3 4 0,-6 4-1112,-5 1 1,2 7 1229,-6 2 0,6 7 0,-3 3 0</inkml:trace>
  <inkml:trace contextRef="#ctx0" brushRef="#br0" timeOffset="19">21241 2745 8147,'0'-32'0</inkml:trace>
  <inkml:trace contextRef="#ctx0" brushRef="#br0" timeOffset="20">20911 2149 8384,'-10'-21'187,"3"3"0,0 1 0,-1-1 1,3 1-1,1 3 3281,3 2-2988,1 6 0,3 6 1,1 9-1,-2 5 1,-1 7-146,-1 6 1,-3 2 0,-2 1 0,0 5-326,1 1 0,-5 3 0,2 4 0,-2 1-810,-2 2 0,4 3 0,-1 6 0,-2-1-1193,1-2 1,-8-7 1992,7-2 0,-8-5 0,2-7 0</inkml:trace>
  <inkml:trace contextRef="#ctx0" brushRef="#br0" timeOffset="21">20497 2607 8306,'0'-11'0,"0"-4"506,0 3 1,4-8-1,6 3 1,6 1-1,10 2 88,7 2 0,11-2 0,8-1 0,5 4-588,2 2 1,-29 5-1,0 0 1,1 2-1,0 0 1,27 0-634,-5 1 1,-12 1-1,-3 0-2212,-7 0 2839,-5 5 0,-10 1 0,0 4 0</inkml:trace>
  <inkml:trace contextRef="#ctx0" brushRef="#br0" timeOffset="22">21092 2554 8261,'-5'15'290,"1"-2"0,-3 5 2,3 1 1,9-3 0,5 2 0,8 1-53,6 1 1,4 0-1,8-2-86,3-4 1,-2-2 0,1-3-1,-2-2 67,-6-3 1,-5-4 55,-11-4 1,-5-2-1,-14-5 1,-7-4 364,-8-2 1,-6 0-297,-6-1 0,0-3 0,0-4 0,0 2 1,1 0 0,3 3 0,4 1-275,1 1 0,8 5 0,3-1-1804,4 2 1,8 7 1731,3 1 0,13 12 0,11 4 0</inkml:trace>
  <inkml:trace contextRef="#ctx0" brushRef="#br0" timeOffset="23">22518 2351 8336,'0'-10'1818,"0"-1"0,-6 8-1563,-5 6 1,-4 8 0,-8 11 0,0 3-498,-2 3 0,-4 8 0,3 3 0,2 2-350,1 2 1,5-2-1,11-2 1,6-3-40,7-3 1,6-6-1,10-3 1,2-5 613,1-5 0,0-4 0,-4 0 777,0 1 0,-9-7 0,-5 7 0,-5-2 684,-2 1 1,-9 2 0,-6 1-858,-8 1 0,-5 0 0,-7-3-736,0-1 1,0 1 0,4-2-948,2-2 1096,3-2 0,10-5 0,1 0 0</inkml:trace>
  <inkml:trace contextRef="#ctx0" brushRef="#br0" timeOffset="24">22837 2096 8400,'0'-15'571,"0"3"122,0-2 0,1 8 0,2 6 0,4 8 8,3 9 0,-3 6 0,-1 14 0,-1 4-158,-3 4 0,-1 11 0,-2 1 0,0-25 0,-2 1-1022,0 4 0,-1 0 0,-1-1 0,0 0 0,-2 5 0,1 0-141,-1-2 0,0-1 1,-2-4-1,0 0 1,1-2-1,2 0-56,-7 26 1,4-13 0,2-7-1,-1-9 670,-1-7 0,-2-1 0,0-5 0</inkml:trace>
  <inkml:trace contextRef="#ctx0" brushRef="#br0" timeOffset="25">22677 2862 8274,'1'-18'541,"3"1"319,3-2 0,8 0 0,7-1-474,5-1 0,9 5 1,6-4-1,4 3-593,2 4 1,3 3-1,3 3 1,0 2-640,-6 0 1,-9 4 0,-7-1 845,-6 4 0,-4 9 0,0 5 0</inkml:trace>
  <inkml:trace contextRef="#ctx0" brushRef="#br0" timeOffset="26">23145 2820 8274,'-27'15'305,"-3"3"0,7 5 86,3 2 0,3 0 0,8-4 0,2-1 103,3-2 0,3-2 1,2-6 24,3 1 1,3-5 0,7-3-197,4-2 0,2-2 0,2-2-257,3-4 0,-3-8 0,3-2 1,-2-3-139,-2-2 0,-1 1 0,-2 0 35,-4-1 0,-2 1 1,-2 0 182,1 0 1,-2 3 306,-1 0 1,-4 8-589,-4 2 0,-4 17 0,-2 13-281,0 4 1,-3 6-1,6 5-289,1 1 0,0-4 0,2 0 0,2-4-2152,1-5 2857,3-3 0,5-1 0,-1 1 0</inkml:trace>
  <inkml:trace contextRef="#ctx0" brushRef="#br0" timeOffset="27">23911 1990 8479,'0'-26'825,"3"4"0,2 1-351,1 6 1,1 8 0,4 5 0,-1 8 82,1 9 1,-5 13 0,-2 9 0,-3 8-336,-1 8 0,0 5 0,0-27 0,0 1 0,-1 1 1,1 0-432,-2 0 1,0 1 0,-2 3-1,-3 0 1,-1 4 0,-3 1-388,0 2 1,-1 0 0,-1-3 0,0-1 0,-1 1 0,-1-1-13,3-3 1,0-1 0,1-5-1,0-1 1,-8 21 607,2-7 0,1-7 0,2 2 0,5 0 0</inkml:trace>
  <inkml:trace contextRef="#ctx0" brushRef="#br0" timeOffset="28">23677 2745 8381,'5'-32'743,"2"0"1,7 2 64,4 1 0,8 3 0,6 6 1,7 1-239,5 1 0,-3 7 1,1 0-1,0 6-996,-1 4 1,1 1 0,0 1-11,-3 3 0,-4 2 0,-5 6-144,-2 2 1,-8-1 579,2 4 0,-4 1 0,4 3 0</inkml:trace>
  <inkml:trace contextRef="#ctx0" brushRef="#br0" timeOffset="29">24326 2777 8377,'-5'6'972,"4"3"0,-3 0-211,3 4 1,1 0-1,0 4 1,0 2 83,0 1 1,0 2 0,0-1-824,0 0 0,0 1 1,0-2-673,0-3 0,0 2 1,-1-4-1,-1-2 650,-2-2 0,-4 0 0,2 0 0</inkml:trace>
  <inkml:trace contextRef="#ctx0" brushRef="#br0" timeOffset="30">24549 2277 8321,'5'-27'0,"2"2"331,2 2 1,2 8 0,0 4 0,-1 7 32,1 3 0,-5 3 0,-3 5-1679,-1 7 0,-2 10 1315,0 4 0,0 8 0,0 2 0</inkml:trace>
  <inkml:trace contextRef="#ctx0" brushRef="#br0" timeOffset="31">24570 2915 8321,'-15'6'966,"7"4"0,-2-2 130,4 5 0,3-1 0,3 2-320,0-2 1,1-5 0,4-1 0,4-1-426,4-3 1,6-6 0,0-3-572,5-2 1,-2-3 0,3-2 87,-3-4 0,-4 2 1,0-3-1,0-3-93,-2-1 0,-1 1 560,-4 5 1,-1 3 0,-2-3-472,-1 2 0,-6 5 1,-1 9-730,-6 7 0,-3 6 0,-2 10 0,2 3-152,2 3 0,-2 0 0,6 0-1502,0 1 2519,2-3 0,6 5 0,1-4 0</inkml:trace>
  <inkml:trace contextRef="#ctx0" brushRef="#br0" timeOffset="32">24879 2969 8321,'6'-22'0,"3"0"0,-1-3 1028,5-3 0,4 2 1,4 1-1,1 2 585,-1 2 1,-1 6-1,-1 4-1100,-1 6 1,-4 5-1,2 5-531,0 6 1,1 4 0,-2 6 0,-2 1-483,-2-1 1,0 0 0,0 0-269,-1 1 1,-3-2 0,-1-2-416,-1-4 1,-1 1 0,-4-1-1363,0-1 2545,0-6 0,0-2 0,0-5 0</inkml:trace>
  <inkml:trace contextRef="#ctx0" brushRef="#br1" timeOffset="33">12764 1883 13443,'0'-21'-295,"0"0"0,0 1 0,0 1 0,0 1 0,0 0-61,0 2 0,0-1 0,0 4 518,0-1 0,0 0 1,0 3 450,0 0 1,0 1-209,0-1 1,-1 5-361,-3 3 1,3 10 0,-3 6 0,2 6-50,-2 7 1,0 6-1,-5 7-35,2 7 0,4-17 0,-1 2 0,-1 2 0,0 1-59,-1 2 0,1 1 0,0 2 0,-1 1 0,1 1 1,1 1-1,0 2 0,0 0-105,0 4 1,1 0 0,1-3 0,1 0-1,-1-1 1,1 1 290,0-5 0,0 0 1,1-3-1,0 0 0,1-1 1,0-1-81,0-1 0,1 0 1,4 25-1,5-6 1,-1-7-122,1-6 1,0-2 0,-1-5-180,1-1 1,-4-2-1,-1-9 1,-1 1-171,-3 3 1,-1-2 0,-1 2-785,0-3 1246,0-1 0,5 5 0,1 2 0</inkml:trace>
  <inkml:trace contextRef="#ctx0" brushRef="#br1" timeOffset="34">12594 1734 13296,'-11'-20'-1051,"5"3"1,3-7 1328,1 5 0,8 5 0,5 5 0,5 2 0,6-1 157,3-1 1,-2-1-1,6 2-40,0 1 0,5 0 1,3-4-310,1 0 1,2 4 0,6 1 0,5 1-120,4-1 1,-22 4 0,1 0 0,4-2 0,2 0 81,3-2 1,1 0 0,3 1-1,1-1 1,2-1 0,0 0-162,3 1 1,0 0-1,1 1 1,0 0-1,2-1 1,0 1-1,0 0 1,-1-1 153,0 1 0,-1 0 0,0 0 1,0 0-1,-1 1 0,0 0 0,0 0 1,0 1-80,1-1 0,-1 0 1,-4 1-1,-1 1 0,-2 0 1,0-1 18,-2 1 0,-1-1 1,0 2-1,-1 0 1,1-2-1,1 0 11,0 1 0,0-1 0,-3 0 0,-1-1 1,-1 2-1,1 1-43,-3 0 0,-1-1 0,0 2 0,-1-1 1,2 1-1,0 0 93,1 0 0,-1 0 0,-2 0 1,0 0-1,-2 0 0,0 0 0,-2 1 1,0-1-19,0 2 1,-1 0-1,2 1 1,1 0 0,1 2-1,0-1 1,0 1 0,0-1-53,-2-1 0,0 1 1,24 6-1,1 5-174,-3-2 0,3 2 0,0-2 202,-2-4 0,0 2 0,-3-5 0,-1 1 94,-2 0 1,-4-4 0,1 0 149,-2-2 0,-5-1 1,-1 0-1,-2 0 262,-1 0 0,-7 0 0,-4 0 114,-5 0 1,-4 0 712,-4 0 1,-6 1-1282,-1 3 1,-3 2 0,-1 5-209,0-1 0,-3 2 0,-2 2-203,-1 4 1,0 2 0,-2 2 0,2 3-209,1 4 0,-2-1 1,4 3 146,0 2 0,1 2 0,-1 1 0,0 4 30,1 5 1,-1 2 0,1 3 302,-2-4 1,1-1 0,2 0 0,-2 2 74,0 2 1,-6-4 0,2 1 191,-2-3 1,2 6 0,0 4-221,-2 6 1,1-2 0,0-3-416,1-3 1,4-2 0,0 0-1,2-4 13,1-5 1,1-8-1,1-7 445,2-2 1,-1-3 0,-2-3-1,2-2 96,0-4 1,1-3-1,-5-3 253,-3 0 0,2-1 0,-5-4 121,-2 0 0,-4 0 0,-2-1-328,-1-3 1,-3-2-1,-6-5 1,-4 1-252,-1-1 0,-7 1 0,-3-1 0,-4 1 15,-2 3 1,-6-1-1,0 4-87,-3 2 1,23 1 0,1 1 0,0 0-1,0 0 67,0 0 0,0 0 0,-2 0 0,0 0 0,-28 0 206,30 0 1,0 0-1,-2 0 1,1 0-1,-1 0 1,-1 0 0,1 0-1,-1 0-98,1 0 1,0 0 0,0 1 0,1 1 0,0 0-1,0 0-30,0-1 0,0 0 1,-1 0-1,0 0 0,1-1 1,-1 0-3,2-1 1,-1 2 0,2 0-1,-1 1 1,-1 0 0,-1 0 0,0-1-1,-1 0-18,-2 0 1,1-1 0,0 2 0,1 0-1,0 0 1,1 0 29,0 1 0,1 0 0,-2 1 0,0 0 0,0 1 1,0 0-1,0 0 0,1 1-48,0-1 0,1 0 0,-3 1 0,0-1 0,3 0 0,0 1-20,0-1 1,-1 0 0,0 1 0,0-1-1,0 0 1,0-1 18,-1 0 0,0 0 0,-1 0 0,-1 0 1,3-2-1,-1 1 0,0-1 0,1 0-13,-2 0 1,1 1-1,-1 1 1,0 0-1,-2 0 1,-1-1-22,-1 2 1,0 0 0,1 2 0,0 0 0,-1 0 0,-1-1 204,0-1 0,1-1 1,5 2-1,2-1 0,-1-2 1,1 0-1,-28 4 16,4 0 0,3-1 0,4 2-118,2-1 1,5-4 0,7 2 115,2-1 0,0-1 0,0 3 0,1 0 136,5-1 0,3 1 1,3 3-83,-1-2 0,1-4 0,1 3 64,2-1 1,7-2 337,3-3-670,6 0 1,-1 0 0,6 0-1819,4 0 1918,3 0 0,5 5 0,2 1 0</inkml:trace>
  <inkml:trace contextRef="#ctx0" brushRef="#br1" timeOffset="35">18348 3586 19790,'-11'-7'-1528,"2"0"0,1-2 1,2 0-1,0-2 1360,0 1 0,4 2 1,-2 1 757,3-1 0,2 3 0,4 2 0,5 2 0,7 1-414,3 0 0,1 0 0,2 0 0,2 1-236,3 2 1,3 0 0,2 4 0,1 1-153,1 2 0,6 5 0,-1 3 132,5 2 0,8 2 0,-23-10 1,1 1-1,2 1 0,1 0-28,1 2 1,0-1-1,5 0 1,1-2-1,3 1 1,0 0 333,5-1 1,1 0-1,3 1 1,2-1 0,2-1-1,0-2-61,1 1 0,0-2 0,-2-1 0,1-1 0,0 0 0,-1 0 0,2-1 0,-1 1-231,1 0 0,0 0 0,-2-1 0,-1 0 1,-1 1-1,1 0 166,-1-1 0,-1 0 1,0-1-1,-1 0 0,6 1 1,0-1-28,-17-1 1,-1 0 0,1-1-1,18 0 1,0 0 0,-17-2 0,0 0-1,-1 0 13,1 0 0,-2-1 0,1 0 0,1 0 0,-1 0 1,0 0-1,3 0 0,0 0 0,0 0 0,0 0 1,1 0-1,-1-1 78,1 0 1,-1 0 0,1 0-1,-2-1 1,-1 0 0,0-1 0,-1-2-1,0 0 1,-1-1 39,1 0 1,-1-1 0,1-1-1,-1 0 1,0-1 0,-1-1-1,2-1 1,-1-1 0,0 0 243,18-5 1,-2-1-1,-3-1 1,-3-1-1,-6 2 1,-3 0-1,-1 1 1,0-1-198,-2 0 0,-1-1 0,-3 3 1,0 0-1,-4 0 0,0 1 306,21-11 1,-11 3-1,-5 2-194,-2 0 0,-2 0 1,-3 2-1,-4 3-77,-5 1 0,-5 0 0,-6 5-287,0-1 1,-6-3-1,1 0-61,-1 1 1,-2 1 0,0 1-1,0 1-1967,0-1 243,0 5 0,0 3 1195,0 6 1,9 8-1,3 5 1</inkml:trace>
  <inkml:trace contextRef="#ctx0" brushRef="#br1" timeOffset="36">17646 3990 18565,'-15'0'-354,"2"-4"1,-4 0 0,3-2 0,3-1-1,3 0-356,0 0 1,2-1 0,0-2 689,1-1 1,2 1 0,3-2 0,0-1 430,0-1 1,0 3 0,0 4-207,0-1 1,0-2 0,-3 1 0,-4 2-17,-7 3 1,-6 3-1,-6 1-7,-6 0 0,-1 0 0,-6 0 0,-1-1 4,-2-3 1,0-2-1,0-6-91,3-2 1,-1 1 0,5-6 0,2-2-2,3-3 0,1-1 0,5 5-366,4 3 0,0-2 1,6 5-344,1 1 1,0 1 0,0 1 249,-2 0 1,1 6-1,4 1-214,-1 3 24,5-4 0,3 4 237,6-3 1,8 3 0,6 1-122,4 0 1,1 0 633,3 0 0,2 0 1,5 0-1</inkml:trace>
  <inkml:trace contextRef="#ctx0" brushRef="#br1" timeOffset="37">17146 3479 18508,'-11'-9'-2328,"2"-3"1,1-9 2199,1-1 0,4 1 0,0 1 0,2 2 1626,1 4 1,0 1-1577,0-1-284,0 2 0,-6 3 108,-5 9 0,-1 6 1,-6 8 397,0 4 1,-3 0 0,0 1-1,0-1-42,0 1 0,-1 1 0,2 0 422,3-2 0,-2-2 1,4-4-1,4 0 546,2-2 0,1-6 410,5 3-1284,-1-4 1,4-3-1,0-7 1,1-3-195,3 0 0,-3-1 0,2 0-44,-1 1 0,-2 3-339,0-1 0,-2 3-280,-1-3 1,2 10 581,-3 8 0,3 1 0,1 3 33,0-2 0,0 2 0,0 0 0,1 1-384,3 0 1,2-2-1,4 3-631,1 0 0,0-1 1,0-1 841,4 4 1,1 7 0,5 2 0</inkml:trace>
  <inkml:trace contextRef="#ctx0" brushRef="#br0" timeOffset="38">17444 1724 20784,'-17'-32'-1084,"-2"0"1,5 0-1,1 1 1,1 4-1,3 5 2134,2 3 1,2 9-1405,5 0 1,0 7 473,0 3 0,-3 5 0,-1 7 0,2 2-22,1 4 1,-3 3 0,0 5 0,2 6-67,1 6 0,1 3 0,0 4 1,0 2-67,0 3 1,0 4 0,1-3-19,3 5 1,2 0 0,-2-25 0,1 0 303,-2 0 1,1-1 0,6 27 0,-3-8-220,2-2 1,2-1-1,-1-5 1,0-3-178,-3-6 1,2-5 0,-2-7 0,2-1-587,-2-1 0,2-8 1,-2-1-1,3-3-80,0-4 0,1 3 0,0-1 865,-1-2 0,6-1 1,0-1-1</inkml:trace>
  <inkml:trace contextRef="#ctx0" brushRef="#br0" timeOffset="39">17348 1383 21323,'-5'-15'-3041,"1"-5"1,-3-6 3718,3-1 1,9 6-1,5 0 1,8 2 536,6 3 1,8-4 0,7 2-1,3-1-858,4 1 0,4-2 0,7 4-338,-27 7 0,0 1 1,3-2-1,0 1 1,1 1-1,1 1 0,-1-1 1,1 0-121,1 1 1,1-1-1,2-1 1,1 0 0,2 1-1,1 1 1,2-1 0,0 1 36,0-1 0,1 0 0,0 1 0,1 0 0,-2 1 0,0 1 0,-1 0 0,0 1-63,0 0 1,-1 1-1,1-2 1,0 0-1,-4 2 1,0-1 339,-2 0 0,-1-1 1,-3 0-1,0 0 1,-2 1-1,-1 1 73,27 0 0,-8 1 0,-5 2-336,-5 0 1,-3 0 0,-5 2 0,-1 1-157,1 4 1,1-1-1,2 1 77,0 2 1,2 0-1,-2 3-106,4 2 0,-2-1 0,-2 4-56,-2-2 1,3 4 0,-1-1 0,0 2-241,-2 1 0,-6-4 0,-3-3 419,-6-2 0,-2-3 243,-6-2 118,-4-2 0,0 0-292,-2 2 1,-3 3 0,3 4-112,-3 4 0,2 4 0,2 2 0,1 6-387,2 4 0,0 4 1,2 6 26,1 2 0,-7 2 0,7 7 329,-2 1 1,1 4 0,-5-29 0,0 0-1,1 0 1,-1-1 66,6 26 1,-4 2 0,-1-1 161,-2-1 0,4 0 0,-5-3 0,-1-4 209,0-4 1,-4-6 0,-1-1 263,-4-2 0,-3-4 0,0-3-37,-1 0 1,0 2 0,1 1-1,-1 0-303,1 0 0,-1 0 1,0 0-290,1-1 0,-1 1 0,0-1 0,0-3 137,-4-3 1,-1-3 0,-5-3 446,-1-2 0,-7-4 0,-6 0-176,-5-4 0,-5-1 0,-10-5 1,24-1-1,-1-1-14,-4-1 0,-2 1 1,-2-1-1,-2 0 1,-5 0-1,0 1-289,-1 1 0,-1 0 0,-4-1 0,-1 0 0,0 2 0,0 0 63,-4-1 0,1 1 0,4 0 1,1 1-1,-1-2 0,1-1 0,3 1 1,2-1-28,2-1 0,1 1 0,0-1 0,1-1 1,0-1-1,1 0-141,1-1 1,0-1 0,1 1 0,0 0 0,5 0 0,1-1-71,-1 0 0,1 0 0,0-1 1,0-1-1,-1 0 0,0-1-60,1 0 1,0 0-1,2 0 1,1 0-1,-25-4 1,2 0 71,5 1 1,-1-1 0,8 1 8,4-1 1,5 4 0,5 1 0,7 1-1287,6 3 1447,8-4 0,1 1 0,9-2 0,6 2 0</inkml:trace>
  <inkml:trace contextRef="#ctx0" brushRef="#br2" timeOffset="40">20454 3298 19839,'-15'-15'-4394,"3"2"3918,-2-5 1,8 11-1,6 5 1,6 9 0,3 7 457,2 3 0,4-3 1,3 2-1,3 1 269,4 0 0,-1 0 0,4 3 1,3-1 131,3-1 1,6-5 0,10 1-160,6-2 0,-25-8 0,1-2 0,2 0 0,-1-2 1,3-1-1,-1-1 7,2-3 1,0-1 0,3-3-1,1-2 1,0-3 0,0-2-56,-1 0 1,-1-2-1,0 0 1,-1-2-1,-1-1 1,-1 0 40,0 0 0,-1-1 0,-1 0 0,-2-2 0,-3 1 1,-1-1-1,-3 0 0,-1 1 125,0-1 0,-3 0 0,16-23 1,-4 1-11,-3-4 1,-7 2-1,1-2-248,-5-1 0,0-3 0,-12 25 0,0-1 1,0-2-1,-1-1-87,0-1 0,0-1 0,-1 0 1,-1-1-1,0 0 0,-1-1-130,-1 2 0,0-1 0,-1-2 0,-1 0 0,0 3 0,-1-1-131,-1 2 1,0 0-1,-1-1 1,-1 0-1,-2 1 1,-1 1-37,0 0 1,0-1 0,-2 1 0,-1-1 0,1 2 0,-1 0 0,-1 3 0,-1 0-283,-17-23 1,13 27 0,-2 1 0,-20-20 263,-3 3 0,-1 6 0,-7 5 0,-2 7 118,-1 8 0,-7 8 0,28 4 0,-1 2 242,-1 0 1,0 1 0,-1 4 0,1 1 0,1 2 0,0 2 149,0 1 1,0 2-1,0 3 1,0 2-1,1 2 1,0 1-21,0 0 1,1 1-1,1 3 1,0 0-1,2 0 1,1 1-1,0 2 1,0 0 107,1 1 0,1 0 0,-2 3 0,2 1 0,2 1 0,1 1-164,2-1 0,1 1 1,0 0-1,2 1 1,2 1-1,1-1 0,2 2 1,1 0-44,1 0 0,3 0 1,1-2-1,3 0 1,-1-1-1,2-1-172,0 0 0,1-1 0,1-1 1,0-1-1,5 29-198,5-1 0,6-6 0,1-6-226,2-3 0,-2 5 0,1 1 0,2 5 82,-9-26 0,0 0 0,2 0 1,1 0-1,0 2 0,-1 0-399,1 1 0,0 0 1,1 0-1,0 1 840,0 2 0,0 0 0,1 0 0,-1 0 0,2 3 0,0 0 0,1 0 0,1 0 0,1 2 0</inkml:trace>
  <inkml:trace contextRef="#ctx0" brushRef="#br2" timeOffset="41">20901 3852 12375,'0'-16'-159,"-6"-1"0,-2-6 1,-3 2-1,1 4 0,2 4 762,2 3 1,0 0 0,4 2 72,-2 1-684,1 4 1,3 0 0,-1 6 0,-2 5 4,0 1 1,-4 6 0,2 3-96,-1 2 1,-1 2 0,-5 0 130,-2 3 1,1-2 0,-5 5 0,-1-1 148,-1 0 1,-2 0-1,-2 3 120,-1-2 1,-4-3 0,2 2-1,-2 0-39,1 1 1,-5 0-1,-6 3-170,-3-3 1,0 3 0,-2-3 6,-2 3 1,1 1 0,-4 0 0,-1-2-189,1-1 0,24-14 0,-2 1 1,-23 12 58,22-13 0,0 1 0,-2-1 0,-1 0 1,-1 0-1,0-1 0,2-2 0,0 1 53,0-2 0,0 0 0,-25 10 0,25-10 0,-2 0-12,0-1 1,-1 1-1,2-1 1,-1 0-1,-2 0 1,-1-1-24,1 0 0,0 0 1,1-4-1,-1-1 1,-1 2-1,-2-1 1,1-1-1,-1 0 3,0-1 0,1 0 0,-3 0 0,1-1 0,3-2 1,0 0 8,0 0 1,0 0 0,-1 0 0,-1 0 0,2-1 0,0 0 12,0 0 0,1-1 0,1-1 1,1-1-1,1-2 0,1-1 0,0 0 1,0 0-110,1 0 0,-1 1 1,-1-2-1,1-1 1,-27-9 1,1-2 0,27 10 1,0-1-1,1 0 1,-1 1-1,-1-1 0,0 0 20,0 1 1,-1-1-1,0 0 1,1 1-1,-1 0 1,0 0 54,1 1 0,0 0 1,0-1-1,0 1 0,-3 1 1,1 1-1,-1-1 0,-1 0 151,1 1 0,-1-1 0,2-1 1,1 0-1,-25-6 75,1-2 1,2-2-1,0-4 1,2-2-107,5 1 1,0-3 0,8 0-102,0 0 0,-2-3 0,6 4-210,3-1 0,-1 3 0,4 0-90,-3 1 0,-1 3 1,0 1-1,2 1-35,1-1 0,0 3 1,3-2 226,-2-1 1,4-1 0,-4-1-1,2 0 103,3-1 1,4-3-1,2-1 25,2-1 0,1 4 0,3-3 30,1 0 1,-1 2 0,1-3 0,2 1-127,1 2 0,4 2 1,-3 0 22,1 1 1,-2 0-1,3 0 1,2 0 125,1 4 0,1-2 0,0 5-72,0 1 1,0 4-215,0 2 67,0 0 1,0 2 87,0 5 0,0 6 0,0 8 123,0 4 0,-1 3 1,-3 5-21,-3 6 0,-3 2 0,0 3 1,-1 1-135,1 0 1,-1-3-1,1 3 132,3-1 0,-2-6 1,2-8-1,-1-4 313,0-5 0,-1-3 173,2-4 1,1-7 0,0-7-319,1-2 0,2-7 1,3-3-1,-1-3-330,-3-3 0,3-8 0,-1 0 1,4-4 0,0 2 0,7-3-111,2 1 0,1 2 0,6 3 0,1 1 154,1 3 0,-2 6 0,-2 9 170,0 5 1,2 3 0,-1 7-255,0 1 0,3 9 0,-4 10 0,2 9-335,0 7 1,3 5 0,4 3 478,-2 3 0,-7-21 0,0 1 0,1 1 0,-1-1 1</inkml:trace>
  <inkml:trace contextRef="#ctx0" brushRef="#br2" timeOffset="42">15338 947 8573,'0'-38'16,"-5"0"0,-1 5 0,-1 0 1,0 5-1,0 4 266,1 8 1,-3 4-1,1 5 1,-1 3-1,-3 4-136,-2 4 1,-6 4-1,-6 10 1,-2 8-136,-6 7 0,-1 9 0,15-17 1,0 0-1,0 1 0,1 1 1,-1 2-1,0 0-97,-1 3 0,0 0 0,-3 1 0,0 0 1,-2 4-1,0 1-151,-2 1 1,0 1 0,-2-1 0,-1 1 0,1 1 0,0 0 0,-2 0 0,1 2 206,-1 0 0,0 1 1,-1-2-1,-1 0 0,1-1 1,0 0-1,1-5 0,1 0 50,1-3 1,2 0 0,5-6-1,1 0 1,2-2 0,1 0 144,-15 20 0,11-12 1,6-5-221,4-4 0,7-4 1,2-1-373,3-1 0,1-9 1,1 1 426,3-4 0,2-8 0,4-4 0</inkml:trace>
  <inkml:trace contextRef="#ctx0" brushRef="#br2" timeOffset="43">14072 1256 17185,'-38'-31'125,"12"8"-396,12-1 1,16 13-1,15 14 1,8 12-427,7 7 0,8 2 0,1 3 826,4-1 0,7 3 0,0 0-182,-24-14 1,0 1 0,0 1 0,0 1 0,-1 0-1,0 1 1,-1-1 0,1 2-65,0-1 0,-1 2 0,0 1 1,0 1-1,-1 0 0,-2 1-61,-1 0 1,-1 0 0,-2 1 0,0 0 0,-2 1 0,-1 0-480,2-1 0,-1 0 0,0 2 0,-1 1 657,2-1 0,0-1 0,-1 4 0,0 1 0,1-2 0,0 0 0,1-1 0,1-1 0,0-1 0,1 0 0</inkml:trace>
  <inkml:trace contextRef="#ctx0" brushRef="#br2" timeOffset="44">16859 660 8560,'-5'-17'10,"-1"2"0,-1 2 0,1 1 326,2 2 0,0 9 1,4 4-1,0 8-769,0 8 0,1 6 1,2 12-1,1 7 265,2 8 0,-4-23 1,-1 2-1,0 5 1,1 1 144,-1 5 0,-1 1 1,0 7-1,-2 2 0,0-12 1,0 1-1,-1 1 1,-1 3-1,-1 0 0,0 1-309,-1 2 0,0 1 0,-1 1 0,-1 0 0,-1 0 1,0 1-1,0-2 0,-1 1 0,0-1 323,0-1 0,0 1 0,0-1 0,-1-2 0,1-1 0,0-1 1,0-3-1,1 0 0,0 0 122,-4 15 0,1 0 0,2-2 0,2-2 1,1-7-1,1-2 0,1 0 0,2-1 198,0 0 1,2-1 0,0-1 0,1 0 0,1 2-1,0-1-229,3 0 1,-1 0-1,0-3 1,2 0-1,2 2 1,1-2-180,-1 0 1,1 0-1,0-2 1,1 0-1,1-1 1,1 0-599,0-1 0,-1-1 695,1-1 0,0-1 0,-1 2 0,1-1 0,-1-2 0,-1 0 0,-2 1 0,0 0 0,-2 0 0,-1 0 0</inkml:trace>
  <inkml:trace contextRef="#ctx0" brushRef="#br2" timeOffset="45">15189 3607 8352,'-35'-2'-30,"0"-1"1,1-1 0,0-1 0,2-2 0,1 0-1,1 0 1,0 2 0,-28-5 0,1 4 192,0 2 1,27 0 0,-1-1 0,-27-2 0,1-2 0,4-2-32,1 1 0,0-6 0,-1-2 1,0 0 145,0 0 1,4-1 0,2 5 0,1 0 9,0-2 1,0 4-1,4-2 1,3 4 24,4 2 0,3 0 0,3 3-293,5 0 1,2 2-1,3-2 1,3 1-315,1-3 1,0 1 0,6-1 185,2-2 1,1 3 0,4-1 748,-2-1-382,-4-1 1,7 1 0,-4 3 823,0 0-1009,4 1-589,-4 4 0,5 1 0,1 3 515,3 3 0,-3 12 0,4 4 0</inkml:trace>
  <inkml:trace contextRef="#ctx0" brushRef="#br2" timeOffset="46">19624 11023 7918,'0'-32'-86,"0"-4"0,0-1 0,0 1 0,0 6 0,-1 1 210,-2 2 0,0 3 1,-3 1-1,0 3 1,2 3 84,-1 2 1,-3-3 0,2 4 0,-1 1-1,0 1-36,-2 1 1,1 1-1,0 0 1,1 2 203,-2 1 0,0 5-350,-2-2 1,4 5 0,1 6 0,0 8-85,1 3 0,-3 10 0,-2 5 53,-1 8 0,2 6 0,0 8 0,2 2-36,3-28 0,0 2 1,1 2-1,1 0 0,0 2 1,0 1-130,-1 2 1,1 1 0,1 0-1,1 1 1,-2 6 0,0 1 122,1 2 0,1-1 0,0 2 0,0 1 1,0 2-1,0 1 0,0 0 0,-1 0-23,-1-1 1,0 0 0,2 2 0,-1-1 0,-1-2-1,-1-1 31,1 1 1,0 1 0,-1 2-1,0-1 1,-3-1 0,0 0 26,-1-2 0,0 0 0,1 0 0,0 0 0,-2-1 0,1 0 0,-1 1 0,0 1 31,-1 2 1,0 0 0,1-3-1,0-1 1,0 2 0,-1 0 75,2-1 0,-1 0 1,-1-2-1,0-1 0,2 2 1,-1-1-24,0 0 1,-1-1 0,3-2 0,-1-1 0,0-1 0,-1 0 0,1-3 0,0 1-25,0-3 1,0 0 0,-1-1-1,1-1 1,2 0 0,0 0-106,-1-2 0,1 0 1,1-1-1,1 0 1,0-4-1,0 0-172,-2 27 1,2-7 0,3-6-1,0-5-442,0-7 0,0-1 0,0-7 670,0-4 0,0-2 0,0-4 0,0 2 0</inkml:trace>
  <inkml:trace contextRef="#ctx0" brushRef="#br2" timeOffset="47">19688 10683 8011,'-21'-26'-87,"1"3"0,2-3 0,4 1 0,3 1 0,4-1 318,4-1 1,1 4-1,2 0 1,0 4 0,0 3-37,0 2 0,4 1 1,1 3-1,1 1-122,2 5 0,5-2 0,3 2 0,3 0-119,4 2 0,2 6 0,-1 2-109,5 2 0,6-2 1,4 1-1,4-1-43,3-1 0,4 2 0,7-5 166,-25-1 0,0-1 0,4 0 0,2-1 0,2 0 0,1-1-24,1-1 1,0 0 0,1 0 0,-1-2 0,1-1 0,0 0 0,1-1-1,0 1 164,0-1 1,0 1-1,-2 2 1,-1-1-1,-3 1 1,-1 0-46,-3 1 1,0 0 0,-3-2 0,0 1-1,-1 0 1,0 1 29,1-1 0,-1 0 0,27 1 0,-3-2 1,-4 3-43,-3 1 0,3 0 0,-5 0-30,-4 0 1,-3 0 0,-6 0-42,0 0 1,0 3 0,-1 2 0,-4 1-33,-6 2 1,-1 2 0,-6 0 20,-1 1 0,-6 0 0,-2 0 0,-1 2 43,-1 2 0,1 4 0,-5-1 217,-3 6 0,-2 0 0,-6 4-199,-2 2 1,-2 5 0,-6 5-27,1 5 1,-4 0 0,-1 5 0,0 1-76,0 1 0,12-24 0,0 2 0,1-1 0,1 1-52,0-1 1,0 1 0,1-1 0,0 0 0,-10 24 122,-1 0 1,5 2 0,0 0 33,2 2 0,-1 0 0,3-4 1,-1 0 92,1 0 1,6-23 0,-1 1 0,1-1-1,0 1-83,0 0 0,1-1 0,0 1 1,0 0-1,0 1 0,0 0-16,-1 0 0,0 0 0,-1 1 1,0 1-1,-1 0 0,0-1 1,0 1-1,0-1-54,0-1 1,-1 1 0,0-1-1,0 1 1,-1-1 0,1 1 8,-1-1 0,0 0 0,1-1 0,-1 0 0,-10 25 24,10-28 0,0 1 1,-6 27-1,0-3 0,2-1 134,2-2 0,1-1 0,3-3-80,1 3 0,4 2 0,4-1-26,0-4 0,0 1 1,1 1-1,1 0-58,2 3 0,4 0 0,-1 0 6,3-2 0,-3 2 0,-1 5-54,-2 0 0,0 1 1,-4-4-1,0 2-25,0 1 0,-1 0 0,-3 3-91,-3-1 1,-2-2 0,-1-7 131,3-3 0,-1-2 0,4-3 1,2-3 67,1-6 1,1-1 0,0-6 144,0-2 0,0 2 1,0-2 0,0-3 1,0-2 0,0-1-145,0-3 1,0 2 0,0-2 0,0-1-10,0-1 1,0-2 0,-1 1-36,-3 0 0,-3-1 0,-7 1 1,-5 1 110,-5 2 1,-8-2-1,-8 2-28,-5-2 1,-1-1-1,-6-1-30,-2 1 0,-4-1 0,-1 1 0,28-6 1,-1 0 38,2-2 1,-1 1 0,-3 0 0,0 0 0,2-2 0,0 1-70,0 0 0,-1 0 0,-1-2 1,0 1-1,0 1 0,-1 0 37,0-1 0,1 1 0,0 0 0,0 1 0,-1-2 0,-1-1 0,0 1 0,0 0-27,0 0 1,-1 1 0,1-3 0,1 1 0,0 1 0,0 1-24,1-1 0,0 0 0,-2-1 0,0-1 0,0 2 0,1 0-39,-2-1 0,1-1 0,1 1 0,0-1 0,1 1 0,0 1 1,2 0-1,1-1-185,0 1 0,1-1 1,-23-1-1,9-3-122,8 0 1,11-6 0,14 1-138,7-5 0,10-1 502,8-7 0,1-2 0,13-5 0,3 2 0</inkml:trace>
  <inkml:trace contextRef="#ctx0" brushRef="#br2" timeOffset="48">19390 11268 8144,'-26'-5'20,"5"-9"0,1-7 0,8-2 0,7 2 1,5 3 419,4 4 0,8 7 0,10 3 0,10 3 0,11 1-421,9 0 0,6 4 1,-26-2-1,2 0-125,1 1 1,1 0 0,1 1-1,1-1 1,5 3 0,1-1-1,0 0 1,0 1-130,2-1 1,0 0-1,-1 0 1,0 0-1,0-1 1,0 0-1,-1 0 1,1-1 209,-1 1 0,0 0 1,4 1-1,0-1 0,-1 0 1,-1 0-1,1-1 1,-1 0 117,-1-1 0,1 1 1,0 0-1,1 1 1,-2-2-1,0-1-6,-1 1 0,-1-1 0,1-1 1,0 1-1,-5-1 0,0 0 14,-1 0 1,1 0 0,-3 0 0,0 0 0,-2 0 0,-1 0 0,-2 0 0,-1 0-210,22 0 1,-11 0 0,-9 0-190,-6 0 0,-10 5 1,-5 2 296,-7 2 0,-2-1 0,-2 3 0,0 2 0</inkml:trace>
  <inkml:trace contextRef="#ctx0" brushRef="#br2" timeOffset="49">19380 12311 7960,'-32'-11'0,"7"-3"0,7 0 656,10 1 0,8 5 0,7 5 0,10 1-239,9-2 0,8 3 0,13-3-342,6 3 1,2-2 0,-24 1 0,0 0-1,3 1 1,1 0-159,3 0 0,1 0 1,2-1-1,2 0 1,1-1-1,0 0-304,2 0 1,0 0-1,0-2 1,-1 0-1,1 2 1,1-1 262,-1 0 1,1-1-1,-1 0 1,-1-1-1,0 1 1,0 0-1,-1-1 1,-1 1 64,0 0 1,-2-1 0,-2-1 0,0 0 0,1 0 0,-1 0-1,1 0 1,0 1 0,-3 0-1,1 1 1,0 1 0,0 0 56,-4 0 0,0 1 0,0 1 0,-1 0 0,23-4 0,-1 2-163,-5 1 0,-12 2 0,-11 2-469,-6 3 0,-7 3 634,-7 7 0,-6-1 0,-5 5 0,1 0 0</inkml:trace>
  <inkml:trace contextRef="#ctx0" brushRef="#br2" timeOffset="50">19135 13268 7991,'0'-10'1857,"12"-1"1,12 0-1547,16 1 0,-10 4 0,2 1 0,9 0 0,2 1 0,5-1 0,2 1-205,6 0 0,1 1 0,-2 1 0,1 1 1,1-2-1,-1 0-350,-1 0 0,-1 1 0,-4 0 0,0 0 0,0 2 0,-2-1 0,0 0 0,0 0 137,1-1 1,-1 0 0,1-1 0,0-1-1,-1 2 1,0 0-81,0-2 1,0 2-1,-2 0 1,0 1-1,-1-1 1,0 0-79,-2-1 1,0 1 0,-4 1 0,-1 1 0,-5-2 0,-1 0 0,27 2-291,-5 4 1,-1 1 0,-11 6-158,-8 0 0,-10 5 712,-10 6 0,-4-2 0,-2 8 0,-4 3 0</inkml:trace>
  <inkml:trace contextRef="#ctx0" brushRef="#br2" timeOffset="51">19124 14258 7952,'-41'6'0,"0"0"0,2-2 0,1 0 362,3-1 0,3 0 1,-17 4-1,17 7 1,13 5 565,10 5 1,16-2-1,15 4-699,15 0 0,15-7 0,-20-9 0,1-1 0,4-2 0,0-1-146,5-2 0,0-2 0,5-1 0,1 0 0,4-1 1,1-1-491,3-1 0,0 0 0,1 0 1,0-1-1,2-3 0,1 0 185,-2-1 1,-1 0 0,0 0 0,0 0 0,0-1 0,-1-1 0,0 0 0,0 0-669,0 1 0,-1-1 0,1 1 0,-1 1 890,-5 2 0,-1-1 0,0 0 0,-1-1 0,-1 2 0,0 0 0,-1 1 0</inkml:trace>
  <inkml:trace contextRef="#ctx0" brushRef="#br2" timeOffset="52">3808 9502 13714,'11'-28'376,"-6"-1"1,-1 4 0,-3 1 0,-1 3 0,0 2 0,-1 1-197,-3 0 0,0 2 0,-5 2 0,2 3 0,-1 4-281,-1 4 0,-6-2 0,1 1 0,0 2 0,0 3 146,0 6 0,-6 2 0,0 10 0,-5 3-43,-2 5 0,-3 9 0,-4 4 1,-3 5 40,18-21 1,0 1 0,0 1 0,-1-1 0,-1 1 0,0-1 0,-1 0 0,1 0 55,0 0 1,0 1 0,1 0 0,1 1 0,0 0 0,0 1 12,0 1 0,1-1 0,2 0 0,1 1 0,-9 25-60,12-25 0,1-1 1,-7 26-1,3 3 1,2-4 104,4-3 1,5-6 0,0-5 144,3 1 0,1-3 0,0-1-226,0 1 0,5-3 0,3 6 0,4 2-260,2-1 0,5 4 0,-1-5-93,2 5 0,-1 1 0,1 6 62,3 3 1,0-3-1,0-4 1,1-1-156,5-2 1,2-2-1,0-5 113,1-6 1,0-6 0,0-7 364,0-2 0,5-8 0,1-2 0,2-5 317,2-2 1,0-8 0,8-5-150,5-6 0,-3-1 1,-25 6-1,0-1-96,24-14 0,-3-7 0,-21 17 0,-2-2 0,1-1 1,-2-1 6,0-1 1,-1-1 0,2-1 0,-1 1-1,-5-1 1,0 1-129,0 0 1,-1 0 0,2-1 0,-2-2-1,-1-1 1,-1-1 0,1 0 0,-2 1 124,0 0 0,-3 1 0,7-26 0,-6 0-16,-4 1 0,-6 23 0,-2 0 0,-1-30 69,0 2 1,0-3 0,-1 1 0,0 29 0,-1-1-116,-2 0 0,1 1 0,-2-1 0,1 0 1,0 0-1,0 0-217,0 0 0,1 0 0,0 1 0,-1-1 0,-2 1 0,0 0-112,-1-1 0,0 0 0,-6-25 0,4 27 0,0 1-32,-10-23 0,-6 6 0,-3 6 1,-3 2-67,-1 1 1,0 6 0,-1 7-285,-2 1 1,-3 2 0,-4 1 251,-1 2 1,0 7 0,0 8 0,-2 2-221,-1 1 1,-3 4 0,7 5 205,4 4 1,5 3 0,4 7-99,5 2 0,2-3 1,5 3-1,2-3-106,4 0 0,5-1 0,2 1 45,3 3 1,2-1-1,4 4 510,6 2 0,-3-1 0,6 0 0,3-5 0,1-1 0</inkml:trace>
  <inkml:trace contextRef="#ctx0" brushRef="#br2" timeOffset="53">3787 7310 15968,'4'-32'560,"-2"1"0,2 3 0,0 3 1,-1 4-260,0 3 0,-2 1 1,-1 4-1,0-2-94,0-2 1,-5 1-1,-3-3 1,-4 2-35,-2 2 1,-4-3 0,3 3-1,-1 0-216,1-1 1,-4 7 0,1 5-24,-2 3 0,-4 2 1,-2 4-1,-3 8 241,-4 11 0,0 4 0,-7 12-108,18-18 0,0 0 0,1-1 0,0 2 0,-3 2 0,1 0 0,1 2 0,1 1-64,-1 1 1,1 1-1,-1 4 1,0 0 0,0 3-1,1 0 126,-1 1 1,1 1 0,1 0 0,1 0 0,4-2 0,2 1 0,0 1 0,1 0 23,0 2 1,1 0-1,2 0 1,0 1-1,1-2 1,1-1 63,3-3 0,1-1 1,2-1-1,0-1 1,3 23 19,5-4 1,5 0-1,11-7 1,1-4-411,5-4 1,6-4-1,4-1-175,3 0 1,0-5-1,2-3 1,2-6-121,4-3 0,6-5 1,4-3 143,-1-3 1,-28-5-1,0-2 1,28-6 351,-29 1 1,-1-1 0,3-1-1,0-2 1,-1-3 0,0-2 126,0 1 1,0 0 0,0-1 0,-1-1 0,-5 0-1,-1-1 1,21-20 84,-5-5 0,-19 22 1,-1-2-1,-3-1 1,0-1 220,14-23 1,-1 4-1,-6-1 1,-3 2 385,-2 1 0,-7 4 0,-1 1-256,-7 2 1,-3-1 0,-1 2 0,-1-4-69,-2-3 0,-4 0 0,-8-2-523,-2-2 1,-5-4 0,11 23 0,-1-1 2,0 0 0,-1-1 1,-2-3-1,0-1 1,1 1-1,0 1 1,-1 0-1,-2 0-395,0-1 1,-1 2 0,1 4 0,-1 1 0,0 0 0,-1 1-813,-18-21 0,2 3 0,1 3 343,-1 4 1,3 3-1,-1 4 1,3 4-609,1 5 1,3 1-1,1 6 410,3 3 1,4 5 0,1 1 218,2 2 0,1 4 840,3 1 0,1 4 0,-1-2 0</inkml:trace>
  <inkml:trace contextRef="#ctx0" brushRef="#br2" timeOffset="54">4233 5256 17429,'5'-42'1400,"0"0"1,4 3 0,1 3-978,2-1 1,1 4-1,-3-3 1,1 3 0,-2 3 461,-2 1 1,-2 3-1,-5 5-477,0 0 0,0 4 0,-1 3 0,-3 2-663,-3 1 0,-3 1 0,-3 0 0,-3 3-130,0 4 1,-3 1 0,-6 5 291,-3 4 0,-8 7 1,-4 14 168,-5 8 0,23-14 1,-1 1-1,-2 1 0,1 2 1,-2 0-1,1 1-2,-1 1 1,0 0-1,1 0 1,1-1-1,1 1 1,0 1-35,1-2 0,0 0 0,1 0 0,0 0 0,0 1 0,2-1 87,0-1 1,2 1 0,1 0-1,2 0 1,-8 21 0,2-1 144,2 0 1,3 6-1,6-2 1,0-1 227,2-2 1,5 3 0,0-1-470,4 2 0,0 1 0,7 1-264,2 3 1,-4-27-1,1 1 1,1 1-1,2 2 1,-2-1-1,2 1-302,-1 0 0,2-2 1,1-1-1,1-1 0,-1-2 1,0-1-384,15 24 0,0 0 1,4-5 285,0-1 1,4-6 0,3-5 0,4-4 326,3-5 0,1-4 0,3-3 290,-4-4 1,-1-4-1,0-3 1,2-3 324,2-3 1,-5-1-1,3-1 133,-4-3 0,-4-3 0,0-7 1,1-4 450,2-2 1,-4-6-1,-3-2 132,-2-3 1,3-2-1,-1-2-363,-1-4 0,-1-3 1,-1 0-1,-1-2-50,-3-2 1,2-6-1,-17 24 1,-1-1-611,0 1 1,-1 1 0,-1-3 0,-2 0 0,0 0 0,-2 0-4,1-1 0,-2-1 0,0-1 0,0 0 0,-1 1 0,-1 0 0,-1 2 0,-1 0 0,0-29 0,-1 3 0,0-4 0,1 29 0,-2 1 0,0-28 0,-2 1 0,-4 3 0,-3 2 0,0 1 0,-2 2-658,-2 2 0,-3 6 0,-5 5-274,-3 3 1,1 5 0,-4 1 197,-2 1 1,-2 2-1,-2 5 1,-3 2-201,0 2 1,1 1-1,-2 3 442,2 1 0,-1 4 0,2 2 231,-4 3 1,-3 1 0,0 2 0,-1 4 75,1 5 1,-2 7 0,0 0 251,2 6 1,1-3 0,9 2 256,1-4 1,3-5 0,5 3 0,4-3 103,5-5 1,7 2-401,3-4 1,4 2-1,4 2-2083,3 0 1906,2-1 0,6 10 0,2 3 1</inkml:trace>
  <inkml:trace contextRef="#ctx0" brushRef="#br2" timeOffset="55">1308 6437 15115,'0'-7'-55,"1"-1"586,3-4 1,11 0 0,13-5 0,8-2 0,13-3-389,-21 10 1,2-1 0,0 0 0,1-2 0,4-2 0,1-1 0,-1-1-1,0-1 1,-2-1 0,-1 0 0,-3 0 1,-2 0-1,-1 1 1,-2 1 0,19-18-1,-1 3 1,-2 5-359,-4 6 0,-2 5 1,-9 11 58,-2 3 1,0 13-1,-2 2 1</inkml:trace>
  <inkml:trace contextRef="#ctx0" brushRef="#br2" timeOffset="56">1361 8278 9558,'11'-38'303,"4"0"0,4 4 1,7-3-1,10 0-6,9-4 0,-22 22 0,1 1 0,1-1 0,0 0 1,-1 0-1,0 1 0,22-15-418,-3 3 1,-5 6 0,-2 6 0,-5 5-177,-4 5 0,-2 3 0,-4 7 1,-1 6-577,-2 10 0,-7 13 0,-9 11 902,-4 7 0,-9 3 0,-6 1 0</inkml:trace>
  <inkml:trace contextRef="#ctx0" brushRef="#br2" timeOffset="57">1404 11183 11278,'-21'6'45,"1"-2"1,3-5 0,8-4 0,10-6 0,13-11 641,13-8 0,18-9 1,-17 14-1,1 0 0,2-3 1,0-1-708,3-2 0,0 1 0,-2 1 0,1 1 0,0 2 0,1 2 0,-1 4 0,-1 2-452,0 4 1,0 1 0,0 2 0,0 2 0,0 4 0,0 0 0</inkml:trace>
  <inkml:trace contextRef="#ctx0" brushRef="#br2" timeOffset="58">2478 5097 11206,'0'-11'159,"0"0"1,0 1 0,0-1-1,0 0 1,1 1 0,3-1 66,3 0 0,3 0 0,0-2 1,1-2-237,-1 2 0,1 5 0,0 1 1,-2-1-1,-1 0 0,-2-1 181,-1 2 1,2 4 0,-3-4 0,-2-2 127,-1 0 1,-1-2 0,1 1 0,2-1-84,0 0 0,1-1 1,-3-1-75,3-1 0,-3-4 1,4 3 192,-1-1 0,-1 3 1,3-3-1,-1 2 5,1 0 0,-3 3 178,0 4-358,-2 0 1,-1 2-1,-1 5-218,-2 6 1,0 6-1,-4 5 1,0 5 45,1 4 0,-3 2 0,2 4-44,-3 0 0,0 4 0,-1 0 65,0 2 0,-3 6 0,0 6 1,0 2-98,-2 1 1,3 5-1,5-28 1,0 0 43,0 1 1,1 1-1,-2-1 1,0 0-1,1 0 1,2-1-1,-6 26 14,4-1 1,-1-7 0,5 0-2,-2-1 0,3-3 0,0 2 1,2-3-125,1 0 1,0 1 0,0-1-16,0 0 1,0-3-1,0-8 57,0 0 1,0-1 0,0-3 0,-2-4 20,-1-5 1,2 0 0,-4-4 112,0 2 1,4 0 0,-3 5-34,3-1 1,0 0-1,-1 0 1,-2 1 22,2-1 0,1 0 0,1-1-5,0-2 0,0 2 0,0-3 1,0-1-6,0-2 0,3-2 1,2-1-93,1 0 0,-3-2 0,4-1 0,2-1-131,0 2 1,2 0 0,-1 3 14,1 2 1,0-2 0,1 3 20,2 1 1,-2-3 0,2 3 0,-2 1 11,-2-1 0,-3-3 0,-1 3 108,-1-1 0,-2-3 1,-3 2 262,0-2 0,0-5 0,0 0 8,0 1 0,0 2 149,0 0 0,0 1-144,0 0 0,5-2 0,1 0 0,1-2-188,0 1 0,4-2 0,4 0-159,2-2 0,-3 0 1,4-4 62,1 0 1,-3 0 0,3-1-1,2-3 24,3-3 0,1-5 0,-4-4 1,2-7 7,1-3 0,4-6 0,3-4 49,1-2 1,0 2-1,1-1-35,3 0 1,0 3 0,3 5-1,-3 6-125,-3 4 0,-6 8 0,-1 6 29,0 1 1,-7 2 0,1-1 219,-3 2 0,-7 1 0,-2 0 5,0 0 1,-3-6 0,-2-6 379,-2-8 0,-1-7 0,0-9-251,0-3 0,0-7 0,0-4 1,-1-2-112,-2-1 1,1 0-1,-1 1 1,0 1-92,0 2 1,2-1-1,-3-3-11,3-1 0,1 6 1,0 2 276,0 2 0,0-3 0,0-2 62,0 1 1,0-1-1,0 5-114,0-3 1,0 0 0,0 2-1,0-1-168,0 1 1,-1 3 0,-3 1 0,-3 2-198,-2-1 1,-2 4 0,-1 0 42,-2 3 0,2 5 1,-2-1 49,2 0 1,3 3 0,1 1-1,2 4-24,1 3 0,0-3 1,3 2 12,-2-1 1,1-4 0,3 6-32,0-2 0,-1 4 0,-2 1 1,-2 4-96,-1 0 0,-2 1 0,-5 3-119,-1 4 0,-8 2 1,-1 1 199,-3 0 1,-7 9 0,-6 5 0,-4 6 108,-3 5 1,7 2 0,0 4 0,7-1-456,8-2 0,5-3 537,12 3 0,-3 1 0,4 3 1</inkml:trace>
  <inkml:trace contextRef="#ctx0" brushRef="#br2" timeOffset="59">18678 7171 18884,'-27'-26'-931,"-2"5"1,7 0 0,2 5 0,0 6 0,-1 2 601,0 0 1,2 6 0,-1-1 0,-3 1 0,-3 4 218,-4 1 1,-4-1 0,-2 6 0,1 1 0,-1 3 257,1 2 1,-6 6-1,0 1 1,-1 7 11,0 2 0,2 3 1,-2 3-1,-2 4-123,21-18 1,0 1-1,2 0 1,2 0 0,-2 3-1,0 0 1,2 1-1,1 1-101,0-2 1,1 2 0,0 2 0,1 0 0,0 1 0,0 1-8,0 1 1,0 0 0,2 1 0,0 1 0,0-2 0,1 0 0,0 1 0,1 0 174,2 1 1,0 0 0,0 2 0,1-1 0,3 2 0,1 0-86,2-1 0,0-1 0,3-1 1,0-1-1,3 1 0,2 0-63,1-1 0,2 0 0,3 1 1,1 0-1,2-2 0,2-1 1,0-1-1,2 0-60,1-2 1,1 1 0,3 0 0,0 0 0,2-1 0,1 0 5,1 1 1,2-1 0,-2-3-1,1-1 1,2 0 0,0 0 0,1-3-1,1 0 31,1 0 1,0-1 0,2-1 0,1-1 0,2 0 0,1 0-67,0 0 1,0-2 0,2-1-1,1-2 1,-2-2 0,1-3 249,1 0 0,0-2 0,1-3 0,0-1 0,1-2 0,-1-2 0,0-3 0,0-2 117,-1-3 1,0-3 0,-1-3-1,-1-3 1,2-1 0,-2-2 16,-1-1 0,0-1 0,-1-3 0,-2-1 0,0-3 0,-1-2-63,0 0 0,-2-2 0,-3-2 1,-1-3-1,-1-1 0,-2-2 0,0-2 1,-2-1-42,0-2 1,-1-2-1,-3 2 1,-2-1-1,-2-3 1,-3 0-102,0-1 0,-2 0 1,1 0-1,-1 0 1,-4-5-1,0-1 0,-1 1 1,0-1-63,-2 2 1,0 0-1,-1-1 1,-1 1 0,-3 3-1,-1 2-133,-1-4 0,-1 1 0,-1-1 1,-3 0-1,-3-2 0,-3 0-7,1 1 1,-2 1 0,-2 1 0,-3 2 0,0 6 0,-3 2 54,-2 2 1,-2 2 0,-4 4-1,-2 4 1,-2 5 0,-2 4-1,0 3 1,-1 4-48,2 3 0,-1 3 0,1 4 0,0 4 1,-1 2-1,-1 2 0,0 3 0,0 3-297,-4 2 0,2 4 1,3 4-1,2 3 0,-3 2 1,1 2 146,3 3 0,1 2 298,3 4 0,1 2 0,-2 2 0,2 1 0,2 1 0,1 1 0,0 0 0</inkml:trace>
  <inkml:trace contextRef="#ctx0" brushRef="#br2" timeOffset="60">17476 11438 9668,'0'11'53,"-4"-1"1,1 1 0,-1-2 671,-1-1 0,4 1 726,-2-2 0,3-5-1120,3-5 0,2-8 1,4-10-1,1-1 1,2-3 13,0-4 1,-3-1 0,-1-3-1,3-3-183,1-3 0,-6-4 1,3-4-1,-2-6-111,-1-6 0,-5 25 0,0-1 1,1-1-1,0-1 0,-2-1 1,0-1-1,-1 1 0,-2-1-77,0 1 1,-1 1 0,-2-1 0,-1 1 0,0-1 0,0 0 14,1-1 1,-1 0 0,1 2 0,0-1-1,1-1 1,0 0 0,0 0 0,0 1-39,1-1 0,1 0 0,0 1 0,1-1 0,2-1 0,0 1-178,1 1 0,-2 0 0,1 3 0,-1 0 0,-1-22 0,-2 4 11,2 5 1,-4 4 0,0 9 273,0 6 1,-3 11-1,2 5 247,-3 4 1,0 5-50,-1 4 1,0 1 0,2 3-221,2 7 1,-1 4 0,3 9 0,0 4-140,0 8 1,1 10-1,1 7 1,0 6 34,2-28 0,-1 1 0,0 0 0,0 1 1,0 0-1,0 0 0,0 1 0,1 1-39,-2 0 1,1 0 0,1-2-1,1 0 1,-3 0 0,1 0 0,0-2-1,0-1 139,-1 27 1,-4-6 0,3-5 0,1-6-42,-2-9 0,4-14 30,-3-7 0,-1-11 0,2-4 0,-1-9-118,0-11 0,1-8 0,-3-14-8,2-6 1,0-5 0,4 26 0,0-1 91,0-1 0,0 0 0,0-3 0,0-1 1,0-4-1,0 0 0,0-2 0,1 0-20,1 0 1,0 1 0,0 2 0,2 0 0,1 2 0,2 1 0,-1 2 0,1 0 113,-1 2 1,2 1 0,9-21-1,-2 10 303,-2 13 1,0 11-1,0 13 1,1 3 125,-1 3 0,0 11 0,0 6-19,1 10 0,1 5 0,-2 10-255,2 3 0,2 6 0,-3-2 0,-1 1-281,-1-3 0,2 0 0,2-4-611,0-4 0,3-7 1,6-5-1,5-2-3898,4-4 4554,4-6 0,4 4 0,3-8 0,5-4 0,4-3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7.399"/>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3165BB"/>
    </inkml:brush>
  </inkml:definitions>
  <inkml:trace contextRef="#ctx0" brushRef="#br0">11934 4341 8556,'-21'-16'0,"3"-3"0,3 4 0,3 2 0,-1 3 0,6 3 0,-3 2 0,0 0 0,-1-1 0,1 0 0,-1-3 0,0 2 229,1-3 1,3 1 0,1 1 0,0 2 0,1 0 2670,0 0-2390,2 4 1,3-2-339,0 8 1,2 2 0,4 3 0,6-1 234,3-1 0,8 0 0,6 3-126,5-3 0,5-2 0,9-5-142,5 0 0,7 0 0,-25 0 0,1 0 0,3 0 0,1 0-285,3 0 0,1 0 0,3-1 1,1 1-1,4-2 0,0 0 149,2-1 0,1-1 1,4 0-1,0 0 0,-18 1 1,-1 0-1,1 0 0,18 0 1,0-1-112,0 0 0,-1 0 1,0-1-1,0 1 0,1-2 1,0 0 61,-19 1 0,1 0 0,-1 1 0,16-2 1,0 1-1,-1-1 0,0 0 13,-4 2 0,-1 0 0,-2 0 0,-2 1 0,-1-2 1,0 0-1,-2 1 0,-1 1 25,-3 1 1,-1 1 0,-3-2 0,-1 1-1,-3 0 1,-1 0 86,26 0 1,-6 1 0,-5 1 164,-5 0 0,-5 0 1,-6 1-1,-6 1 104,-4 2 1,-3 1 223,-6-2 388,1-2-691,-5 4 115,-1-5-5234,-5 0 3555,0 5 0,1 1 1295,2 4 0,-1 10 0,2 3 0</inkml:trace>
  <inkml:trace contextRef="#ctx0" brushRef="#br0" timeOffset="1">9998 4799 8290,'6'-43'78,"4"4"1,-3 1 0,2 3-1,2 3 1,-2 4 247,-2 2 1,3 1 0,-4 3-1,0 1 1,-3 1 0,-4 1-82,-6 1 0,-6 2 0,-13-3 0,-6 2-245,-6 2 1,-9 1 0,-6 3 0,23 6 0,-2 0-128,-2-1 0,-1 1 0,-1 1 0,0 1 0,-5 0 1,0 0-1,-1 0 0,0 0-303,-1 0 0,-1 0 1,-4 0-1,-1-1 0,-4-1 1,0-1 383,-1 1 1,0 0-1,-1-1 1,0 1-1,1 0 1,0-1 0,-1 1-1,-1-1 66,-2-1 1,-1-1 0,17 4 0,0 0 0,-1-1 0,-2 0 0,1-1 0,-1 1-1,1-1 1,0 1 0,0-1-59,-1 0 0,0 1 0,0 0 1,-1 1-1,1 1 0,-1 0 0,-1 0 1,-1 0-1,0 0 117,-2 0 1,1 2 0,-1-1 0,1 0-1,0 1 1,-1 0 0,0 1 0,0 0-1,0 0-71,1 0 1,0 0 0,1 0 0,-2 1 0,1-1-1,-1 1 1,-2 0 0,1 0 0,-1 1 0,0 1-1,0 0 1,0 1-11,-1 0 0,1 0 1,0 1-1,-1 1 1,1 0-1,-1 1 0,2-1 1,0-1-1,0 1-16,-2 1 0,0 0 0,-1-1 0,1 2 0,-1-1 0,1 1 0,-2 0 1,0 0-1,0 0 0,2 0 0,-1 0 0,2 0 28,1 0 0,1 0 0,-1 0 0,1 1 0,0 0 0,0 0 0,2 0 0,0 1 0,0 0 10,0-1 1,0 2-1,0-1 1,-1 2 0,1 0-1,0 1 1,1-1-1,2 1 1,0 0 0,0 0-1,2 0 1,-1 1 16,2 0 0,-1 0 0,2 1 0,2-1 0,0 1 0,1 1 0,0 1 1,-1 1-1,1 0-110,2-1 0,-1 1 1,2 0-1,-16 9 0,2 0 1,5 1-1,1 1 1,1 0-1,1 1 39,2-1 0,0 1 1,4 1-1,2 1 1,2-3-1,1 1 0,5 0 1,1 0-83,2 0 1,2 1-1,3-2 1,3 1-1,1 0 1,3 0-12,-5 27 1,6-3 0,15-1 0,9-1 106,8-2 1,-5-23 0,3-1 0,2 0 0,1-1 31,3 1 0,1 0 1,5 0-1,2-1 1,4-3-1,2 0 18,1 1 0,2 0 1,4-1-1,1 1 0,3 1 1,1 1-1,-16-8 0,0 0 1,0-1-36,1 0 1,1 0 0,0 0 0,0 1 0,1 1 0,0-2 0,3 0 0,0 0 0,0 0 0,1 0 0,0 0 0,0 1-30,2 1 0,0 1 0,1-1 1,-1-2-1,0 1 0,1-1 1,1 2-1,1-1 0,-1 0 1,1 0-1,1-1 0,-1 0 0,1-1 0,1 0 1,-1 0-1,4 0 0,0-1 1,0 0-1,3 1 1,0-2-1,0 1-49,0-1 1,0 0 0,1 0 0,-13-4-1,0-1 1,1 0 0,-1 0 0,13 1-1,0 0 1,1 0 0,-14-2 0,0-1-1,1 0 1,0 0 74,0-1 1,1 0-1,0 0 1,1 0-1,0 0 1,1 1-1,0-1 1,0-1-1,-1 0 1,1-1-1,-1 0 1,1 0-102,-2 0 1,0-1-1,1 1 1,-1-1-1,-1-1 1,1 1-1,0 0 1,-1-1-1,2-1 1,0 0-1,1 0 1,-1 0 157,1 0 0,-1 0 1,1 0-1,0 0 0,0-1 1,-1 1-1,0 0 1,1-1-1,-1 1 0,0-1 1,1-1-1,-2 1 1,0-1-1,-1-1 0,0 1 1,0-1 12,-1 0 0,1 0 0,-1 0 0,0-1 0,13-1 0,0 0 0,1 0 0,-1 0 1,0 1-1,0-1-14,1-1 0,0 0 0,-2 0 0,-2-1 0,-1 0 0,-1 0 1,1-1-1,0-1 0,-1 1 0,-1-1 0,-1-1 0,0 0 37,-1 1 1,-1-1 0,1-1 0,-1-1-1,1-1 1,-2 0 0,-1 0 0,-1-1 0,0-1-16,-1 1 0,0-1 1,-1 0-1,-1-1 0,-1 0 1,0 0-1,-4 1 0,0 0 1,-1-1 37,2 0 1,-1-1-1,0 0 1,-1 0-1,0-1 1,-1 0-1,17-10 1,-2 0 0,-4-2-1,-2 0-14,-4 1 0,-3-1 0,-2-1 0,-2 0 0,-4 1 0,-1 1-61,-2-1 1,-1 0 0,-2 0 0,-2 0 0,-4 3 0,-1 0 0,7-26 337,-7-3 1,-10 2 0,-5 24 0,0-1-477,-1 0 1,-1 1 0,-11-29 0,3 28 0,-3 1 0,-3-1-1,-3 1-17,-2-2 0,-3 1 0,-2-1 0,-2-1 1,-2 0-1,-3 1 322,0 0 1,-1 0 0,-4-1-1,-1 1 1,1 3 0,-2 0-79,-2 0 1,0-1 0,-3 2-1,-1 0 1,0-2 0,-1 0-1,-2 2 1,0 0 96,1 1 0,-1 2 0,0 0 0,-1 2 0,-1 3 0,-1 1-187,-1 1 0,-1 1 1,-5 1-1,-2 1 0,20 6 1,-1 1-1,0 0-105,0 2 0,0 0 0,-1 1 1,-18-1-1,0 2 0,18 2 1,-1 0-1,0 0 0,0 1 1,0-1-1,-1 1-179,1 0 1,0 0 0,0 0 0,0 1 0,0-1 0,1 1 0,-18 0-1,0 1-33,-1 1 1,-1 0 0,19 0-1,-1 0 1,0 1 0,0 1-1,-1 1 1,0 1 20,2 1 0,0 0 1,0 0-1,0 2 1,0 0-1,2 1 0,-16 7 1,2 2 263,-1 2 0,1 1 0,1-2 0,1 1 0,1 3 0,0 2 0</inkml:trace>
  <inkml:trace contextRef="#ctx0" brushRef="#br0" timeOffset="2">8073 9502 8624,'-21'-26'278,"0"8"0,0 0 409,4 5 1,-7 7-1,0 3 1,-4 4-1,-5 7 1,-1 12-199,-3 13 1,0 10-1,17-16 1,0 1 0,1 2-1,0 0 1,1 2 0,0 1-344,0 0 1,2 2-1,1 2 1,2 1 0,2 0-1,2 2 1,2-2 0,2-1 43,2 0 1,2-2 0,7 22 0,9-15-1,13-16 93,13-13 1,8-13 0,10-11-1,-26 2 1,-1-1-189,3-3 1,-1-1 0,1-3 0,1-3 0,1-3 0,-1-2-323,0-1 1,-1 0 0,3-1-1,-2-2 1,-1-2 0,-2-2 84,-2 2 0,-1-2 1,-3 1-1,-3-1 0,-2 1 1,-3-2-1,-1 0 0,-3 0 71,0-1 0,-4 0 1,-4 4-1,-3 0 0,-5-28 1,-16 7 184,-12 6 0,-10 11 0,-8 5 0,-4 8 0,0 9-743,-1 7 1,3 7 0,0 6 0,0 8-5223,4 8 5851,4 4 0,10 3 0,3 2 0,2 2 0</inkml:trace>
  <inkml:trace contextRef="#ctx0" brushRef="#br0" timeOffset="3">8148 11161 8200,'-11'-42'771,"4"9"0,0 6 0,-2 6 0,0 7 1,-3 4 509,-2 3 1,-3 3-1,-4 9 1,-1 7-654,-3 8 1,-2 8-1,-5 11 1,1 7 0,3 6-489,15-24 1,1 1-1,1 1 1,1 0-1,0 3 1,2 2-1,1 0 1,1 1-153,1 0 0,2 1 1,0-3-1,2 0 1,3-1-1,1-2-377,7 27 0,11-11 0,8-9 1,7-13 161,6-12 0,3-9 1,7-13 195,2-8 1,-25 2 0,-2-3 0,-1-4 0,0-1 0,-1-2 0,0-1-7,-2-2 1,0-2 0,-1-3 0,-2 0 0,0-3 0,-2 0 172,-1-3 0,-2 1 1,-2 0-1,-1 0 1,-4 0-1,-2-1 134,-1 3 1,-3 0 0,-3 4 0,-2 1 0,-7-21-1,-8 10-620,-6 9 1,-4 15-1,-6 12-1892,-2 7 2242,-4 15 0,2 4 0,-4 12 0,-1 2 0</inkml:trace>
  <inkml:trace contextRef="#ctx0" brushRef="#br0" timeOffset="4">8275 12779 8214,'-20'-22'811,"2"2"1,-5 3-1,4 2 1,5 5 1257,2 3 0,1 2 0,1 5-1316,-1 0 0,0 8 0,2 5 0,2 6 1,3 8-247,3 6 1,1 6 0,2 6-481,5 2 0,2 0 1,10-1-187,3 4 0,-7-24 0,1 1 1,3 0-1,1 0 0,0 0 1,1-2-316,0-1 0,1-3 0,24 12 0,0-13 101,-1-8 0,2-8 0,-2-14 1,-4-12 364,-4-15 1,-9-10 0,-5-9 302,-8-1 0,-9 27 1,-2 0-1,-6-27 943,-1 2 1,-9 4-1,-9 3-320,-6 0 0,-8 8 0,-1 9 1,-1 9-1096,0 7 0,-2 4 1,5 5-1463,3 6 0,1 9 1639,5 9 0,-9 12 0,1 3 0</inkml:trace>
  <inkml:trace contextRef="#ctx0" brushRef="#br0" timeOffset="5">9073 9768 11018,'-27'-5'-194,"2"-1"1,7-5-1,4 1 1,2-1 2563,2 0-1786,-1 5 0,5 6 1,5 8-48,7 1 0,6 3 0,10 1-35,3 1 0,7 5 0,8-2 0,5 0-142,4 1 0,8-5 0,-26-5 0,0-1-215,1 1 0,2 0 0,7-2 0,2 1 1,4 1-1,3 0 0,3 0 0,1-2-257,4 0 0,1-2 0,-18-1 0,-1 1 1,1-2-1,1 0 0,1-1 0,0 0 136,0 0 0,-1 0 0,0-1 1,13 1-1,-2-1 0,-6 1 1,-1 0-109,-7 0 1,-2 1 0,21 4 0,-17 5-42,-8-1 0,-10 2 0,-10 1-13,-5 1 0,0 7 0,-4-1 0,-3 4-90,-3 4 0,-4-4 0,-4 6-771,3 3 1,-1 0 0,3 6-124,-1 1 1122,4-3 0,-6 4 0,6-4 0,7-3 0,6-3 0</inkml:trace>
  <inkml:trace contextRef="#ctx0" brushRef="#br0" timeOffset="6">9115 9970 11523,'-16'0'-186,"-4"0"1,8 0 0,-1-1 0,4-3 0,1-4 576,0-5 0,0 0 0,1-6 0,3-2 158,3-3 0,1-6 0,0 2 0,0-2 17,0 2 1,0-2-1,1 7 1,2 2 431,0 2 0,2 6 995,-2-2-1275,-1 8 1,4 6 0,-3 5-398,4-2 0,4 3 0,2 0 0,3-1 172,4 1 0,1 2 0,8-3-95,4-2 0,5 3 1,9-1-1,6 2-246,7 3 1,-27-3 0,1 2 0,2 0-1,1 2-192,3-1 0,1 2 0,-1 3 1,1 2-1,3 2 0,1 1 0,-2 3 1,0 1-261,0 3 1,-1 1-1,1 2 1,-1 1-1,1 3 1,-2 2-4,0 0 1,0 1 0,-2-2 0,1-1-1,-3-1 1,0 0 172,0-2 0,1-2 1,-1-3-1,0-1 0,0-1 1,0-2-1,-2-2 0,0-1 225,-1-3 1,0-2 0,0 0 0,0-2-1,0-1 1,0 0 37,-1-1 0,0 0 1,1-2-1,-1 0 1,-1-3-1,-1-1 0,26 0 302,-5-1 1,-11-2 0,0 0 45,-3 0 1,-7 0-1,-7 0-56,-6 0 0,-2 0 1,-6 1-406,1 2 1,-4 2 0,-1 3-284,-1 0 0,0-5-502,-2 4 1,-2-3 0,4 2 0,-1 0-2842,-1-1 0,1-1 3600,-4 3 1,-5 5 0,-1 4-1</inkml:trace>
  <inkml:trace contextRef="#ctx0" brushRef="#br0" timeOffset="7">11573 10661 8543,'0'-36'220,"0"-1"0,0-3 1,0 3-1,0 3 1,0 3 677,0 0 1,0 10 0,-2 2-1,-2 5-209,-7 3 1,-1 0 0,-6 7-1,0 3-223,-3 3 1,-1 5-1,-2 9 1,-2 5-129,-1 6 1,0 9 0,-1 4-163,3 5 0,-1 8 1,13-22-1,1 1 0,0 2 1,2 1-129,-1 4 0,3 0 1,1 2-1,3 1 1,2 1-1,0 0 25,1 2 1,1-1 0,4-1 0,2 0-1,0 1 1,3-1 0,2-3 0,2-2 6,2-3 1,2-3 0,0-5 0,3-3-1,27 13-32,2-10 1,7-8 0,0-13-110,0-6 1,2-12 0,-29 1-1,0-3 1,1-3 0,-1-3-8,2-2 1,-1-3-1,-2 0 1,-2-1 0,-1-3-1,-2-2-119,-2 1 0,-1-2 1,1-1-1,-1-1 1,-3-1-1,0-1 103,-1 0 0,-1-1 0,-2 0 0,-2 1 0,-2-1 1,-3 1-1,-3 1 0,-1 1-28,-1-1 0,-3 1 1,-2-2-1,-4 1 0,-1 2 1,-3 0-11,0 1 1,-3 1 0,-3 4 0,-3 1 0,-23-15 177,-3 8 1,-7 10 0,24 16-1,1 1 1,-31-1-48,4 7 0,1 10 0,3 8-384,3 6 0,3 3 0,8 5-1210,6 0 1,11 0 0,10 0 1584,6 0 0,4 2 0,3-2 0,6-5 0,3-3 0</inkml:trace>
  <inkml:trace contextRef="#ctx0" brushRef="#br0" timeOffset="8">8903 11396 9406,'-27'0'123,"-1"0"1,5-2-1,-1-2 1,3-6 374,2-3 0,6-2 0,0 1 0,5-3 1,4-1 343,3 1 1,1-1 0,1-3 0,4 0-65,5 4 1,6 1 0,6 7 0,2 1-32,1 1 0,9 4 0,3 0-490,6 1 0,3 2 0,8 2 0,5 0-118,-27 0 1,1 0 0,3 1 0,1 1 0,5-2 0,1 0-249,4 1 0,2 0 1,8 1-1,3-1 1,-18 1-1,1-1 1,1 1-1,1 0 1,1-1-1,1 1 17,1-1 1,1 0-1,-1 1 1,1 1-1,0 0 1,0 1-1,0-1 1,0 1-1,-1 0-151,1 1 0,0-1 1,-1 1-1,-5 0 0,-1 1 1,-1-1-1,19 3 0,-2 1 1,-5 0-1,-2-1-80,-4 1 0,-1 0 1,-5-2-1,-1-1 0,-3 1 1,-2-1-11,-3 0 0,-2-1 1,18 4-1,-14-4 1,-5 1-335,-8 2 0,-8-4-323,-6-3 0,-6 3 990,-5 0 0</inkml:trace>
  <inkml:trace contextRef="#ctx0" brushRef="#br0" timeOffset="9">8998 12970 8517,'-27'5'143,"1"-4"0,5 4 0,0-2 0,1 1 0,2-2 560,4 0 0,2-2 0,1 0 0,1 0 57,-1 0 0,5-2 0,3-1 0,3-4 0,3-4-8,4-3 0,9-3 1,5-4-287,6 0 0,6-5 0,6-3 0,7-1-298,5-2 0,-22 14 0,0 0 0,1 0 1,1 0-1,3-1 0,0 0-123,2-1 0,2 0 1,5-2-1,0 0 1,6-2-1,1 1-222,2-2 0,1 0 0,-15 6 0,0-1 0,0 1 0,1 1 0,1 0 0,0 1 194,1-1 0,2-1 0,-1 1 0,1 0 0,0 0 1,0 0-1,1 0 0,-1 1 0,1 0 0,-2 0 0,0 1 1,-1-1-174,-2 2 0,0-1 0,-1 1 1,17-5-1,-1 1 0,-3 1 0,0 1-197,-3 0 0,-1 1 0,-2 2 0,-1 0 0,-5 2 0,-1 0 167,-4 0 1,-1 1 0,-3 1 0,-1-1 0,21-10 0,-5 1 20,-5 2 0,-13 2 1,-9 6 194,-5-1 0,-3 0 1,1 1-1,0-1 96,-1 1 0,2-1 0,1 0-1081,1 1 1,1-1 0,-4 0-757,4 1 1711,-4-1 0,5-4 0,-6-2 0</inkml:trace>
  <inkml:trace contextRef="#ctx0" brushRef="#br0" timeOffset="10">9913 9129 8404,'-15'-21'116,"4"-4"0,-1 0 0,5 3 0,3 2 0,0 3 697,-1 2 0,1 1 0,-5 3 0,3 0 1009,2 1 0,-5 5-1243,2 5 0,-1 9 1,0 10-1,1 6-273,-2 7 0,5 6 0,0 7 1,3 1-488,1-1 0,0 2 1,0-1-1,1-1-263,3-1 1,3-7 0,7-6-48,4-5 1,2-9-1,2-6 169,3-7 0,-2-4 1,1-4-1,-2-7 37,-5-6 1,2-3 0,-5-1 337,-1 0 0,-1 1 0,-2 2 214,-3 4 0,2 2 1,-2 3 30,3 1 0,0 4 1,2 5-129,2 2 0,-1 3 1,4 6-180,-2 2 0,4-3 0,-2 1 0,1-5 54,-1-2 1,-4-2 0,1-4 244,-2-3 0,-6-3 0,-2-8 53,-3-6 1,-1-2-1,0-5 1,-1-2-79,-3 0 0,-2-4 0,-3 0-228,2-1 1,-2 0 0,5 7-592,-2 3 0,3 3 1,1 2-1,4 3-1526,6 6 1,6 6 2079,3 5 0,8 9 0,2 3 0</inkml:trace>
  <inkml:trace contextRef="#ctx0" brushRef="#br0" timeOffset="11">10615 9087 12337,'0'-17'108,"0"-2"1,0 4 1998,0-2 0,0 4-384,0-1 1,-1 8-1,-1 7-1130,-2 9 0,1 6 0,3 8 0,0 3-113,0 4 0,0 0 0,0 6 129,0 0 1,0 2-1,0-3-577,0-2 1,0-1 0,0-2 0,1-4-331,2-6 1,2-1 0,3-7-1,-1-3-1080,2-6 1,0-2-3155,2-2 4605,-1-5 1,6-1 0,0-5 0</inkml:trace>
  <inkml:trace contextRef="#ctx0" brushRef="#br0" timeOffset="12">9552 10800 8479,'-10'-22'0,"3"-1"0,-7 1 720,2 6 1,1 3 0,1 3 0,-1 3 467,1 4 0,4 8 0,2 5 0,3 8-734,1 6 1,1 3 0,3 5 0,3 0-507,2 0 0,5-1 1,2 1-331,0 0 1,2-5-1,2-3 1,-1-5-519,-1-5 0,-1-7 0,4-3 454,-4-3 1,2-12 0,-5-8 0,-1-10 215,-1-9 0,1-3 1,-1-1 317,-3 3 0,-4 3 0,1 4 0,0 1 544,0 3 1,-3 6-1,3 8-46,-1 2 0,3 6 0,-1 4 0,3 4 146,1 6 0,0 1 1,2 2-458,2-1 1,-1 1-1,-2-2-289,2-2 1,-2-3 0,1-8 20,-5-3 1,0-7 0,-4-4-78,-2-2 1,-1-1 0,-1-1-1,-1-2-1193,-3-1 0,3 2 0,-2 5-87,2 4 1350,1 2 0,0 1 0,0 0 0</inkml:trace>
  <inkml:trace contextRef="#ctx0" brushRef="#br0" timeOffset="13">10190 10810 8466,'-17'-21'763,"3"3"0,6 1 0,2-1 1,1 0-1,4 0 335,3-1 1,5 3 0,8-2 0,2 0-757,3 2 0,-2 2 0,0 7 0,0 3-451,-2 3 0,3 3 0,-4 5 0,1 9-90,-1 6 0,-4 5 0,-5 6 0,-2 2 98,-1 0 1,-2 5 0,-1-1 170,0 3 0,-1-4 1,-2-3-1,-1-3 1691,-2-4-1157,3-6 0,0-14 0,8-13 0,6-13-866,10-11 1,5-3 0,5-3-2241,1 1 2502,0 7 0,5 1 0,1 5 0</inkml:trace>
  <inkml:trace contextRef="#ctx0" brushRef="#br0" timeOffset="14">9605 11981 9387,'-21'-17'291,"0"3"1,4 7 0,3 3 0,2 3-1,1 2 624,0 3 0,6 7 1,1 7-1,3 6-561,1 4 1,1 3 0,3 1 0,3 0-457,2 0 0,3 2 1,2-2-1,4-5-350,2-3 1,1-7 0,-1-4 0,-1-5-33,-1-5 0,-5-7 0,1-7 211,-2-6 0,-1-6 1,-1-3-1,0-1 134,-3-3 0,2 1 0,-3 0 307,0 4 1,3 3 0,-3 2 41,0 2 0,4 4 1,-3 7-1,2 3 225,2 3 1,0 7 0,-1 3-262,1 4 0,-1 2 0,1-5 202,0 1 1,-1-2 143,1-2 1,-5-4 0,-3-9-271,-1-5 1,-2-8-1,-2-2-419,-1-6 0,2 0 0,-3-2 1,3 0-574,1-2 0,0 0 1,1 3 195,3 3 546,6 3 0,7 0 0,4 1 0</inkml:trace>
  <inkml:trace contextRef="#ctx0" brushRef="#br0" timeOffset="15">10200 11789 8357,'-21'-21'240,"6"3"1,3 0 551,4 0 1,7 1 0,1-1 0,5-1-87,5-1 1,9-1 0,2 0 0,3 1-417,2 2 0,0-1 1,3 6-1,0 3-16,0 6 1,-3 3 0,-1 2 0,-4 3-385,-3 7 1,-3 4 0,-5 7-1647,-3-1 1,-4 4 0,-5 0 1101,-1-2 1,-9 0-1,1-3 821,-1-2 1,0-1 0,3-5 0,1-2 837,1-1 0,4-3-348,0 1 1,3-5-1,3 2-230,4-3 1,6 3-1,3 0-292,0 2 1,-4 1 0,0 5 0,-5 3 90,-2 2 0,-4 3 0,-8 3-430,-7 2 1,-6-3-1,-5 4 1,-4-1 203,-1 0 0,-7 0 0,-1-4 0</inkml:trace>
  <inkml:trace contextRef="#ctx0" brushRef="#br1" timeOffset="16">6222 9736 8529,'-27'-16'589,"-1"1"0,7-3 1,4 4 369,4 2 1,15 11 0,7 5-1,6 5-508,7 5 1,4 3-1,6 4 1,1 0 0,3 2-570,3 2 0,1-2 1,0 4-1,-2 1-469,-1-1 0,3 1 0,0 5 0,3 2-239,-1 0 1,-3-1 0,-9-5 825,-2-4 0,-4-3 0,2-1 0</inkml:trace>
  <inkml:trace contextRef="#ctx0" brushRef="#br1" timeOffset="17">6658 9672 8535,'-20'-26'240,"3"5"0,2 5 886,4 4 1,-1 5 0,-1 1-295,-1 2 1,-1 1-1,5 8-176,-1 6 0,-1 4 0,-1 7 0,-2 3-173,-2 4 0,1 6 0,-3 4-430,1 3 1,1 0-1,-4 1-480,4-1 0,-2 4 0,3 0 0,1-1-547,0-1 0,5-10 1,7-3-726,2-4 1,2-3 1698,2-6 0,8 2 0,5-4 0</inkml:trace>
  <inkml:trace contextRef="#ctx0" brushRef="#br1" timeOffset="18">6850 9917 8510,'0'-22'872,"0"1"0,0 1 0,0 2 452,0 4 0,0 6 0,1 2-41,3 1 0,-2 6 0,4 8-779,-1 4 1,3 3-1,-1 5-413,2 1 1,3 4 0,1 2 0,1 3-921,-1 1 0,-1 0 0,-1 0-254,0-1 0,3 1 1083,0 0 0,0 0 0,-3 0 0</inkml:trace>
  <inkml:trace contextRef="#ctx0" brushRef="#br1" timeOffset="19">6371 11268 9229,'-15'-21'1092,"0"3"0,-3 1 837,4 2 0,15 5 0,7 7 0,6 2-1180,5 1 1,7 2-1,5 4 1,4 6-678,3 3 1,1 3 0,5 4-1,2 3 1,2 4-1271,1 1 0,-3 8 0,-6 4-461,-1 2 0,-6 6 1,-2-4-1,-9-2 1660,-6-4 1,-4 2 0,-2-5 0</inkml:trace>
  <inkml:trace contextRef="#ctx0" brushRef="#br1" timeOffset="20">6935 11055 10629,'-21'-21'555,"-1"4"0,2 4 0,3 6 534,2 7 1,2 10 0,-1 8-1,-5 7 239,-4 7 1,0 1 0,0 8-685,4 2 0,0 2 1,3 8-601,0 5 1,3 0 0,6-28-1,0-1 1,-4 29-1060,4-2 0,-1-1 1,4-1-263,2-5 1,2-1-1,3-15 1242,4-3 0,8-5 0,1 1 0</inkml:trace>
  <inkml:trace contextRef="#ctx0" brushRef="#br1" timeOffset="21">7137 11736 8325,'0'-32'424,"1"5"0,3 2 606,3 3 0,2 2 0,3 2 0,1 5-469,1 4 1,1 1 0,-5 5 0,1 1-38,-1 5 1,0 4-1,-2 8-671,-1 7 0,-1 2 1,1 7-1,-3 0-117,-3 2 0,-1 6 0,0 0 203,0 2 1,0-3-1,0-2 1,1-3 206,3-1 1,-3-9 0,4-3 372,-1-3 1,2-8 0,6-7-73,2-8 1,-1-4-1,5-10 1,1-2-1665,1-1 1,1 6 1216,1 2 0,-1 4 0,0 0 0</inkml:trace>
  <inkml:trace contextRef="#ctx0" brushRef="#br1" timeOffset="22">6765 13289 8464,'-32'-21'3728,"1"1"-2977,3 2 0,20 9 1,13 8-1,11 4-162,6 3 1,7 1 0,0 4 0,5-2 0,5 0 143,3-2 1,0 0 0,1 3-1195,-1 1 1,5 1 0,0 1 0,-1 2-812,-2 2 0,-1-3 0,-7 4-571,-2 1 1,-6-3 1842,-3 2 0,-7-5 0,-3 2 0</inkml:trace>
  <inkml:trace contextRef="#ctx0" brushRef="#br1" timeOffset="23">7265 13066 8438,'-17'-20'0,"3"2"909,2 4 0,2 7 0,-1 3 180,0 3 0,1 7 0,0 5 0,2 6-142,1 7 0,1 4 1,-2 7-766,1 0 0,4 5 0,-2-1-207,1 3 0,1 0 0,-3 1 0,2-2-968,1-2 0,2 2 1,1-6-38,0-1 1,0-3 0,0-5 0,1-7 1029,3-6 0,7 0 0,5-7 0</inkml:trace>
  <inkml:trace contextRef="#ctx0" brushRef="#br1" timeOffset="24">7648 13098 8265,'-6'-38'0,"1"6"0,6 9 2475,3 4 0,2 4 1,4 8-1506,1 4 1,0 2 0,-1 3 0,1 4-1177,-1 5 1,1 7 0,0 3-65,-1 2 1,-3 7 0,-1-3 0,-1 1-688,-3 1 1,3-2 0,0 1 204,1-3 0,-3-6 0,4-4 0,2-2 376,0-3 1,7-7 0,1 1 336,3-3 0,6-6 1,2-2-1,0-1 902,0 1 1,-4 2 0,0 5 534,-6 0 1,-3 8-1,-8 5 1,-4 5-75,-2 5 0,-10 5 0,-6 0-877,-8 3 0,-5 1 0,-8-1 0,-1-2-440,-1 0 0,1-9 0,5 0-2145,0-4 1,2-3 2137,1-5 0,3 1 0,5-3 0</inkml:trace>
  <inkml:trace contextRef="#ctx0" brushRef="#br1" timeOffset="25">15274 8831 8246,'-15'-10'391,"2"-5"0,-4 1 646,2 1 0,5 7 0,8 8-374,4 7 0,5 6 1,8 7-1,2 0-178,3 3 0,2 1 0,-1 3 0,1 0-291,3 0 0,-1 2 0,4 1 0,2 0-343,0 0 0,2 0 1,1 0-371,3 0 1,-3 2-1,1-2 1,-4-5-785,-5-3 0,-4-3 1,-3-1-1276,-4-2 2578,-2-3 0,-6-9 0,-2-1 0</inkml:trace>
  <inkml:trace contextRef="#ctx0" brushRef="#br1" timeOffset="26">15742 8650 8246,'-15'-20'94,"3"3"1,5 2 640,2 4 1,-3 1 0,1 3-88,-3 3 0,0 9 0,-1 6-241,0 5 1,-3 9 0,-1 5-176,-2 4 0,1 4 0,-4 6 1,1 1-74,0 1 1,-7 4-1,4 0-219,0 2 0,11-24 1,0 1-1,-10 28 1,4-3-86,3-3 0,3-9 1,4-7-125,3-6 0,3 0 0,1-8 0,0-5-683,0-3 0,4-2 0,0 0-1088,2-1 2040,1-4 0,9 4 0,0-4 0</inkml:trace>
  <inkml:trace contextRef="#ctx0" brushRef="#br1" timeOffset="27">16104 9055 8358,'0'-16'632,"-4"5"537,1-4 1,0 14 0,6 8 0,0 10-543,0 6 1,-2 2-1,-1 6 1,0 3-421,0 3 1,0-2 0,1 4-1,1 2-852,2 0 1,4-2 0,-1-1-44,3-2 1,0-5 0,2-6-181,2-2 0,2-10 868,1-3 0,8-6 0,-2 0 0</inkml:trace>
  <inkml:trace contextRef="#ctx0" brushRef="#br1" timeOffset="28">16444 8736 8346,'-15'-5'1170,"3"0"0,-2-2 0,3 6-746,4 7 1,1 7 0,4 13-1,-2 4 466,2 5 1,2 6 0,3 0-1060,4 4 0,6 2 0,3-5 1,2-1-1017,4-2 0,0 0 0,6-8 254,-2-7 1,2-11-1,-3-10 460,-2-1 1,0-12-1,-3-5 1,-2-7 427,-4-2 1,-6-2 0,-2 2 755,-1-1 1,0 5 0,-3 6 281,1 2 0,2 5 0,-1 1 22,3 1 0,2 7 0,3 5-801,2 2 0,-1 2 0,5-1 0,1 1-476,1 0 1,1-5 0,1-3-50,-1-2 0,-3-5 1,-3-5-1,-2-4 373,-4-4 1,-5-8 0,-1-4 409,-1-1 1,-4-2 0,-1-1-43,-4-3 1,-6 2-1,0-4 1,2 1-122,3 3 1,4 6 0,-2 4-1473,2 5 1,1 8 0,7 8 1160,3 2 0,7 5 0,3 2 0</inkml:trace>
  <inkml:trace contextRef="#ctx0" brushRef="#br1" timeOffset="29">17157 8948 8184,'-11'0'0,"2"1"1619,2 3 1,7 7 0,7 5 0,3 3-533,4 2 0,3 0 1,4 6-1,1 0-1363,-1 0 0,0 5 0,0 3-80,1 0 1,-6-2 0,-2-1 0,-3-1-1036,-4-3 0,-2-3 1391,-5-8 0,0 4 0,0-5 0</inkml:trace>
  <inkml:trace contextRef="#ctx0" brushRef="#br1" timeOffset="30">17837 8970 8405,'-10'-10'546,"0"3"1,3-7 0,5 2 0,5 3 0,9 1 313,8 5 0,4-2 0,8 2 1,5-1-466,3-1 0,7 3 0,3-4 0,3 0-753,4 0 0,-2 3 1,4-4-1,-2-2-556,-5 0 0,-5 2 0,-9 1 0,-6 1 914,-6 3 0,-8-4 0,-3 0 0</inkml:trace>
  <inkml:trace contextRef="#ctx0" brushRef="#br1" timeOffset="31">18167 8746 8274,'-21'-10'594,"2"-1"0,4 0 636,4 1 0,7 2-445,1 1 1,6 5 0,5 0 0,2 5-132,4 8 0,4 2 1,6 7-1,2 2-507,1 1 0,-2 4 0,3 1-449,2 3 1,-3 1 0,0 1-955,-1 3 1,0 6 0,-2 8 1255,0 2 0,1-4 0,-3 0 0</inkml:trace>
  <inkml:trace contextRef="#ctx0" brushRef="#br1" timeOffset="32">18656 8512 8988,'5'-6'1481,"3"5"1,5 7-616,5 8 0,7 10 1,5 5-1,4 6-552,5 4 1,-17-17 0,1 0 0,0 1 0,0 1 0,-1-1 0,0 0-505,-2 0 0,0 1 0,20 19 0,-5-1-596,0-5 0,-7-9 1,-3-4-1,-3-6-1179,0-8 1,-5-4 1964,1-6 0,-10 0 0,2 0 0</inkml:trace>
  <inkml:trace contextRef="#ctx0" brushRef="#br1" timeOffset="33">19358 8214 8175,'-10'-10'2912,"-1"-1"-2564,5 10 1,0 8-1,2 15 1,-6 9 419,-3 7 1,-2 9 0,1 6-670,5-24 0,0 1 0,-1 4 0,-1 0 1,-1 1-1,0 0 0,-1 0 0,0 0-587,0 1 1,-1-1-1,0 1 1,-1-1-1,0 2 1,0-2 120,0-1 0,1 0 0,1-2 0,0-1 0,-8 19-457,0-4 1,4-8 0,4-12-442,5-3 1265,3-4 0,1-4 0,-2 2 0</inkml:trace>
  <inkml:trace contextRef="#ctx0" brushRef="#br1" timeOffset="34">19444 8821 8117,'10'-38'0,"10"4"0,5 9 866,5 7 0,4 6 0,-1 5 0,-2 6 584,-1 7 1,-4 8-1,-1 16 1,-3 9-929,-5 8 0,-3 6 0,-6 3-565,-5 0 1,-3 2-1,-5-1 22,1-27 0,-2 0 0,-3 2 0,-1-1 0,-3 0 0,0 1 0,0-3 0,1 1 216,-10 23 0,-1-9 0,10-11 74,4-7 0,6-12 0,13-15 165,7-9 0,17-10 0,5-8-182,8-3 1,-20 14-1,1-1 1,1 0-1,-1 0-111,0 1 1,0 0 0,-1 0 0,0 1 0,0 0 0,-1 0-1,24-15-141,-8 3 0,-1 2 0,-14 4 0</inkml:trace>
  <inkml:trace contextRef="#ctx0" brushRef="#br1" timeOffset="35">20411 8406 8244,'-9'-43'731,"5"6"1,-5 7 589,3 7 0,3 14 1,3 12-1,0 12-805,0 7 1,3 10 0,2 8 0,1 4-1086,2 2 1,1 4-1,3-4-55,2-1 1,-2 3 0,4 1-1,-2-2-127,0-5 1,4-5-1,-4-10 1,0-7 359,1-8 0,-3-8 0,1-13 552,-4-8 0,0-8 0,-3-8 722,0-3 1,2 8-1,-3 0 1,1 4 109,2 3 0,1 4 1,3 4-1,2 4-294,4 2 1,2 4 0,3 1-643,2 4 1,2 1-1,3 4-322,-1 1 0,0-3 0,-4-2-312,-1-2 1,-6-2-1,-4-2 138,-2-4 1,-7-11 0,-2-5 0,-6-3 154,-4-3 1,-7-5 0,-2-3 332,-1-1 0,-2 3 1,6-4-1,4 0-524,4 1 1,5 6 0,5 8 474,5 5 0,10 4 0,8 4 0</inkml:trace>
  <inkml:trace contextRef="#ctx0" brushRef="#br1" timeOffset="36">21124 8650 8197,'-16'-21'0,"1"0"0,11 0 1643,7-1 0,9 1 1,14 1-1,6 1-406,6 1 1,3 5 0,3 0 0,1 6-918,1 7 0,-1 6 0,-5 9-732,-1 7 0,-11 5 0,-3 8-91,-8 4 0,-7 3 0,-3 1 328,-3 4 0,-12 1 0,-8 4 0,-6-1-47,-7-1 0,0-6 0,-1 0 388,2-7 1,9-8-1,1-12 215,5-6 1,10-7 0,6-8-542,10-7 0,16-8 0,7-7-800,8-1 0,8 2 1,-24 12-1,0 0 0,25-11 960,-2 4 0,-2 1 0,4-2 0</inkml:trace>
  <inkml:trace contextRef="#ctx0" brushRef="#br1" timeOffset="37">21858 8597 8359,'-11'0'4158,"1"0"-3095,4 0 0,7-1 0,11-1 0,8-3 0,8-1-191,7-2 0,4 1 0,7-3 0,3-2-764,3 1 0,2-2 1,-2 0-1,-3-2-541,-3 2 1,-7 2-1,-3 1-1142,-3 3 0,-7 1 0,-5 4-180,-6-2 1,-7 2 0,-5 5 1754,-2 4 0,-10 3 0,-3 1 0</inkml:trace>
  <inkml:trace contextRef="#ctx0" brushRef="#br1" timeOffset="38">22198 8278 8126,'-10'-15'391,"4"6"1,2-1 980,3 0 0,2 7-321,3 3 1,-2 7 0,5 9-280,2 6 0,0 7 0,3 2 0,1 4-229,1 3 1,4 0 0,-4 3-866,-1 2 0,4-3 0,-1 7-373,1 1 0,2-5 0,-5 2-613,-1-4 0,-5-2 1,-1-7 1307,1-5 0,2-4 0,0-1 0</inkml:trace>
  <inkml:trace contextRef="#ctx0" brushRef="#br1" timeOffset="39">22560 8118 8193,'-11'-4'2276,"1"2"0,5 4-1157,5 8 0,10 7 1,7 9-1,5 5-233,2 3 0,8 6 0,7-2 0,3 1-388,0 0 0,4-5 0,0 3-653,-1 0 1,-2-6 0,-4 1-809,-4-6 0,-5-4 0,-3-5 1,-2-2-599,-5-4 0,-4-5 1,-5-2 1560,0-3 0,-1-1 0,1 0 0</inkml:trace>
  <inkml:trace contextRef="#ctx0" brushRef="#br1" timeOffset="40">23092 8033 8194,'-11'-10'360,"1"-1"356,-1 0 1,4 7 0,0 5 540,-1 8 0,-2 13 0,-2 11-875,-2 8 0,-2 7 1,5-20-1,0 1 0,1 2 1,-1 0-217,0 2 0,1 0 0,-1 1 0,0 0 0,1 2 0,-1-1-452,1-1 1,-1 0 0,0-4 0,1 0 0,-10 27 0,2-3-857,4-1 0,3-10 1,4-6-44,3-7 1,3-10 1184,1 2 0,5-13 0,1 1 0</inkml:trace>
  <inkml:trace contextRef="#ctx0" brushRef="#br1" timeOffset="41">23188 8438 8190,'6'-32'1702,"-1"1"1,0 3-1334,6 3 0,9 3 0,8 5 1,3 4-1,1 4 453,0 6 1,0 4 0,-2 6-404,-1 7 1,-3 10-1,-7 4 1,-4 3-873,-4 1 0,-9 0 1,-3 0-106,-9 0 0,-6-1 1,-8-2 347,-1-1 0,-4-4 0,2 0 0,-2-4-32,1-2 0,8-10 269,-1-1 1,11-6-1,5-4 346,10-5 1,7 3-1,10-1 99,3 1 0,2-2 0,4 3 125,-2 2 0,-1 7 1,-6 5 220,-2 7 1,-7 4-1,-2 4 1,-7 3-66,-7 3 1,-7 5-1,-9-1-48,-5-1 1,-3-2 0,-4-5-442,3-5 0,-2-2 0,7-6 0,1-1-2059,3-1 818,6-6 0,4-2 0,9-5-5540,6-2 6517,8 2 0,-2-4 0,3 5 0</inkml:trace>
  <inkml:trace contextRef="#ctx0" brushRef="#br1" timeOffset="42">23826 7948 8362,'-17'-10'593,"3"-5"1,6 2 0,2 3 1024,1 1 1,2 5 0,3 1-816,0 10 1,3 12 0,2 10 0,0 3-76,-1 3 1,3 6-1,-2 7 1,1 0-965,2 3 0,1 8 0,-5-29 1,0 0-1,3 28-588,1-2 1,2-9 0,0-5 232,1-9 0,-5-11 0,-1-9-91,-1-5 1,-1-9 0,4-9-1,1-8 374,2-6 1,0 1-1,1-6 494,-1 0 1,2-3 0,1-1 307,1 1 0,5 2 0,-2 10 1,1 2-136,-1 4 1,1 4-1,3 2 51,1 5 1,-2 10 0,-1 5-289,-2 3 0,1 3 0,2 3 0,-2-1-291,-4-2 0,-2-1 42,-1-3 334,-6-7 1,-1-4 0,-6-13-1,-3-7 3,-1-3 1,0-2 0,-2-3-1,2-4 43,1-1 0,2-2 0,3 0-586,0 0 0,6-4 1,4 1-1690,7 1 0,-1 5 2022,2 5 0,0 6 0,3 2 0</inkml:trace>
  <inkml:trace contextRef="#ctx0" brushRef="#br1" timeOffset="43">24560 8161 8206,'-11'-26'846,"5"3"0,3 0 439,1 4 0,8 4 0,5 4 0,6 1 220,3 3 0,4-1 0,2 5-937,2 0 1,-1 4 0,2 6 0,-1 8-847,-2 4 0,-3 3 0,-6 2 1,-5 2-54,-4 1 1,-6 1 0,-1 4-138,-7 0 0,-5 0 1,-12-1-1,0-2-190,-2 0 0,-4-6 1,5 2 517,0-2 0,6-7 0,5-2 138,5-2 0,4-1 0,9-2 0,7 0-53,8-2 1,6 0-1,7 5 257,3 2 1,-3-1 0,0 4 11,-7 2 0,-7 1 1,-12 2-1,-6-1 364,-7 0 1,-15 1-1,-15-2-1193,-4-3 1,-10-1-1,0-6 615,-1 1 0,0 0 0,-2-1 0</inkml:trace>
  <inkml:trace contextRef="#ctx0" brushRef="#br1" timeOffset="44">23985 9714 8206,'-27'0'1120,"-1"0"1,9 0-211,9 0 0,14 0 1,14 0-1,3 0 0,5-1 1,6-1-667,6-2 1,3-3-1,2 2 1,-1 1-1424,1-1 0,-1 1 1,1 4 318,-1 0 1,-5 2 0,-6 1-1,-10 5 14,-9 5 1,-10 5-1,-14 7 1,-12 3 707,-12 3 1,-11 2 0,21-16-1,0 1 730,-2-1 0,0 1 1,0 0-1,1-1 0,-23 15 1,5-1 1236,5-2 1,8-5-274,7-6 0,15-7 1,12-8-1,17-4-641,14-6 0,13-4 0,7-8-1293,-24 10 0,1 1 117,4-1 0,0 0 0,0-2 0,1 1 1,3-1-1,-1 0 0</inkml:trace>
  <inkml:trace contextRef="#ctx0" brushRef="#br1" timeOffset="45">22507 11002 8088,'0'-11'-86,"-4"-1"0,1-1 1,0-2-1,2 0 0,2-2 620,3 1 0,-2-6 0,4-4 0,0-1 49,0-2 0,-4-2 1,2-2-1,-3-2 0,-1 1 315,0 3 0,-1 4 0,-4 7 1,-5 2-185,-7 4 1,-3 8 0,-2 9-394,-3 10 1,-1 14-1,-4 17 1,3 9-197,14-23 1,0 2 0,0 5 0,2 1 0,2 3 0,1 2-47,0 0 0,1 1 0,3 3 1,1 1-1,1-1 0,1 0-260,-1 3 0,3-1 0,4-2 0,4 0 0,1-3 0,2-2 0,3-2 0,3-3-45,2-3 1,3-4 0,1-3 0,3-3 0,1-7 0,2-3-76,-1-3 1,1-5 0,26-9 0,-25-6 0,-1-5-38,1-2 1,-1-4 0,-2-5 0,-1-3 0,0-5 0,-1-2 0,0-3 0,-1-2 48,-1-2 1,0-2 0,-1-1 0,-2-1-1,-3-1 1,-1-1 258,-1 2 1,-2 0-1,-3 3 1,-3 1-1,-6 3 1,-3 1 19,-1 2 0,-2 0 0,-5 2 1,-3 1-1,-6 2 0,-2 2 0,-3 2 1,-1 2 232,-4 2 1,-1 3 0,-2 3 0,-1 3 0,-1 4 0,-1 2 153,-1 3 1,-1 2 0,-2 4 0,0 3 0,1 2 0,0 3-338,1 3 1,2 3 0,2 2 0,3 3 0,1 2 0,1 2-376,3 0 0,1 2 0,2 1 0,3 1 335,5 0 0,1 1 0,0 1 0,2 1 0,4-1 0,1 1 0,1 0 0,0 0 0</inkml:trace>
  <inkml:trace contextRef="#ctx0" brushRef="#br1" timeOffset="46">14072 12949 8283,'-6'-5'195,"-2"-2"0,6-7 0,3-5 0,5-5 1,4-5 848,4-5 1,7-10 0,6-9-842,-12 24 1,0-1 0,0-5 0,0-1 0,2-1 0,0-1-1,-1 0 1,-1-1-251,0 0 1,-2-1 0,-2 2 0,-3 0-1,1-1 1,-1-1 0,-3 1 0,-1 0 53,-1 0 0,-2 0 1,-1 2-1,-1 0 0,-2 1 1,-3 1-1,-1-1 0,-3 1-126,-2 0 1,-2 0 0,-2 1 0,0 2 0,-1 3 0,-2 1 57,1 2 0,-3 2 1,-24-15-1,-2 9 1,0 8 298,0 11 1,0 11-1,6 13 21,2 10 1,2 19 0,21-14 0,1 4-81,-2 3 0,2 2 0,4 5 0,3 2 0,0 7 0,3 2 0,1 2 0,2 1-125,2 4 0,1 1 0,1-20 1,0 1-1,1 0 0,2 3 0,1 1 1,1-1-38,0 1 1,1-1-1,2 0 1,1 0-1,2-1 1,2 0 0,-1-3-1,2-1 1,0-1 8,0 0 0,1-1 1,1-1-1,8 14 1,2-2-1,-1-2 0,0-2 1,0-2-1,-2-2-208,-2-3 1,-1-2 0,-2-5-1,-2 0 1,-4-2 0,-1-1-305,8 27 1,-5-3-1,-9-4 1,-5-4-611,-4-4 1,-5-6-1,-7 2 525,-4-3 0,-2-11 1,-3-4-107,-1-5 1,-4-4-1,-5-1-1257,-2-5 1934,2-16 0,-9 4 0,6-15 0,1-3 0,5-5 0</inkml:trace>
  <inkml:trace contextRef="#ctx0" brushRef="#br1" timeOffset="47">13849 13545 8283,'-11'-11'0,"2"1"792,2-1 1,2 0 0,6 1-1,3-1 13,3 0 1,8 1 0,6-2-111,6-2 1,9-3-1,3-4 1,2-2-160,2-1 0,4-5 1,-22 12-1,0 0-733,1-1 1,0 0 0,21-13 0,-4 5-293,-7 3 1,-4 4 488,-4 9 0,-6 4 0,-7 1 0</inkml:trace>
  <inkml:trace contextRef="#ctx0" brushRef="#br1" timeOffset="48">15040 12651 8297,'-5'-32'55,"4"4"0,-2 2 0,0 2 0,0 5 0,-4 4 768,-3 5 1,-2 4 0,-1 8-1,-2 4 1,-2 8-90,-2 9 1,-1 18-1,-1 8 1,10-20 0,1 1-472,-1 3 0,1 1 0,1 1 0,2 0 1,1 4-1,2 1 0,1 0 0,1 1-162,0 1 1,3 0-1,2 3 1,3 1-1,1-2 1,3 0 0,1-5-1,4 0-250,1-4 0,3-3 0,1-6 0,1-2 0,27 12-374,5-9 0,-2-11 0,4-14-146,1-4 1,-5-10-1,-5-9 1,-4-5-494,-3-1 0,-8-3 1,-10 5-1558,-5 1 2719,-9 2 0,-3 5 0,-4 2 0</inkml:trace>
  <inkml:trace contextRef="#ctx0" brushRef="#br1" timeOffset="49">15391 13034 8297,'0'-21'528,"4"-2"1,-1-1 0,1-5 474,0-2 0,2 1 1,5 0-361,0 2 1,0 1 0,2-1 0,3 6 284,0 3 0,-2 11 0,3 1-726,-2 4 0,0 14 1,-5 8-1,1 10-552,-1 9 0,0 8 1,-3 5 269,-3 5 0,-3 0 0,-2-25 0,1 0-170,-2 0 1,0-1 0,1 1-1,0-1 1,-6 22 0,-1-4-671,3-5 1,-5-8 0,4-10 713,0-7 1,0-11 0,4-8 480,-2-9 0,1-10 0,3-9 0,0-7 103,0-6 0,1-3 0,1-6-66,2 0 0,4-2 0,-2 5 1,1 1 282,0 0 0,-1-2 0,3 8 144,-2 7 1,-1 7 0,2 10-124,-1 6 1,-4 5 0,5 9-250,0 4 0,2 6 0,3 12 0,3 3-244,0 3 0,2 4 0,3 1 0,1-2-1091,-1-1 0,0-1 0,1-1-1106,-1-3 0,-4-2 1,0-6-108,-2-2 1,0-3 2180,-5-4 0,-4-5 0,-1-1 0</inkml:trace>
  <inkml:trace contextRef="#ctx0" brushRef="#br1" timeOffset="50">15923 12523 8370,'0'-6'1853,"0"-3"-842,0 2 0,8 3 1,5 6-1,5 7 493,4 8 0,7 7 0,-1 6 0,3 4-575,1 5 1,0 9 0,-17-23 0,0 2-788,0 0 0,-1 1 0,-3 2 1,-1 0-1,3 28-656,-5 1 1,-3-2-1,-6 2 1,-4-2-2337,-6-5 2366,-4 1 1,-6-4 0,0 4-1</inkml:trace>
  <inkml:trace contextRef="#ctx0" brushRef="#br1" timeOffset="51">18369 13502 8306,'0'-32'-61,"5"-1"0,3-1 1,5-4-1,5-2 88,2-4 1,1-5-1,-1-1 1,-2-2 0,-4-1 603,-2-1 1,-1 5 0,-2 2-358,-2 3 1,-2-1 0,-6 6 0,-3-4-150,-3-3 1,-6 1 0,-3-3-113,-4 0 1,1 1-1,-7 2 1,0-1 159,-3 1 1,0 11-1,0 7 131,5 7 0,-2 9 0,0 9 0,1 5 220,2 8 1,1 10-1,8 13-327,1 11 0,2 11 1,7-21-1,1 1 1,1 3-1,0 1-148,1 3 1,1 0-1,4 5 1,2 0-1,1 4 1,1 0-185,3 2 0,1 1 1,-4-16-1,2 1 1,0 0-1,1 2 1,1-1-1,0 0 173,1 0 0,0 0 0,0-1 0,2 1 0,1 0 0,-1 0 0,1-1 0,1 0 0,-1 0 0,0-2 0,1 1 0,0-1-6,-1 0 1,1-1-1,-1 0 1,5 10 0,-2-1-1,1-3 1,-2-2-208,-2-3 1,-1-2-1,-2-3 1,0-2-1,7 26-252,-2-3 0,-3-6 0,-5-6 0,-3-6-477,-4-7 1,-2-3 0,-1-6 211,0-2 1,-1-7-1,-2-8 1,-6-2-200,-4-1 1,-4-5-1,-8-6 891,-4-6 0,-2-7 0,-4-5 330,0-2 1,-4-3-1,3 2 1,3 5-193,4 3 0,4 4 0,7 1 457,4 2 1,7 4 0,5-2 0,5 2 550,8-1 1,9-2 0,9-6-642,6 1 1,2-5 0,7-2-386,2-3 1,3-4 0,-23 17 0,0 0 0,23-15-310,-3 3 0,-3 6 0,-4 6-1336,-4 4 1,-7 7 1524,-7 3 0,-5 12 0,-5 4 0</inkml:trace>
  <inkml:trace contextRef="#ctx0" brushRef="#br1" timeOffset="52">19295 13566 8237,'-11'-42'302,"2"3"0,0 1 1,3 2-1,0 5 380,1 5 1,-3 5 0,-1 3 0,1 4 0,1 4 276,-2 3 0,0 2 0,-2 6 1,1 4-311,-1 5 1,0 7 0,2 9 0,1 7-375,1 8 0,4 3 0,0 7 0,1 2-94,2 3 1,5 1 0,3-4-497,5 0 0,4 0 0,4-1-470,1-2 1,4-4 0,2-7-1,3-4-4691,1-2 5199,-1-1 0,6-4 0,1-2 0</inkml:trace>
  <inkml:trace contextRef="#ctx0" brushRef="#br1" timeOffset="53">20177 13417 8360,'-27'-32'393,"2"5"0,5 2 0,0 5 0,-2 6 0,-2 7 579,-2 4 0,0 13 0,-3 5 0,1 8-247,2 5 0,6 11 0,7 5 0,5 3-567,5 4 1,3 0 0,5-2 0,10-4-441,8-4 1,12-7 0,5-9 0,5-9-287,4-6 1,-1-9 0,-2-12 126,-3-10 0,-1-10 1,-4-7 103,-7-4 1,-8-8 0,-10 1 655,-5-3 0,-5 0 1,-12 2-1,-10 5 298,-10 5 0,-9 4 0,-7 9-743,-1 6 0,1 5 1,6 9-1,6 4-465,7 2 1,6 5-1,10 5 591,3 4 0,7 8 0,6 6 0</inkml:trace>
  <inkml:trace contextRef="#ctx0" brushRef="#br1" timeOffset="54">20582 13183 8404,'-11'-32'957,"5"1"1,3 3-42,1 3 1,7 4 0,3 3 0,5 5 582,5 5 0,7 4 0,3 9-655,3 6 0,-3 15 1,1 13-1,-1 9-439,-14-21 0,-1 2 0,2 2 1,0 2-1,-3 1 0,-1 1-327,0 0 1,-1 0-1,0 3 1,0 0-1,-3-1 1,-1 1-1,-1 3 1,-1-1-363,-1 0 0,-1-1 0,-2-2 0,0-2 0,-1-1 1,-2-2-809,0-1 0,-1 0 0,-6 24 0,-3-8 1092,-2-8 0,0-6 0,1-5 0,-4-3 0,-2-3 0</inkml:trace>
  <inkml:trace contextRef="#ctx0" brushRef="#br1" timeOffset="55">15051 1426 8450,'-10'-48'93,"4"5"0,-4-3 1,5 2-1,4 3 1,1 1 138,0 5 0,4 2 1,4 1-1,1-1 1,0 0-118,-1 1 1,-4-1 0,-4 7 0,1 0 27,3 0 0,-3 1 1,3 5-19,-3 2 0,-5 3 0,0 5 1,-2 3 52,-3 4 1,0 1 0,-2 4-101,1 1 0,-2 10 0,-1 12 0,-2 10-4,-2 9 1,4 9 0,6-22 0,0 0-26,1 2 0,0 0 0,1 4 1,-1 2-1,1 2 0,0 2 1,0 0-1,0 1-232,2 0 0,-1 0 0,0 1 1,0 1-1,2 0 0,0 1 128,1 2 1,0 0 0,0 3-1,1 0 1,0 2 0,0 0-1,0-2 1,0 0 45,0-1 0,0 0 1,0-2-1,0 0 0,0-3 1,0 0-41,0-1 1,0-1-1,0-5 1,0-2 0,0-1-1,0-1 166,0-1 1,0-1 0,1 26-1,1-5 1,2-5-379,-2-7 1,-1-3-1,-1 0-60,0-3 1,0-5-1,0-2-176,0-4 0,-1-3 497,-2-1 0,2 4 0,-3 0 0,3 0 0</inkml:trace>
  <inkml:trace contextRef="#ctx0" brushRef="#br1" timeOffset="56">12796 2245 8559,'-33'-26'-9,"-2"4"0,11-2 0,0 4 7,1 2 1,5 5 0,2 0 1,6 5 0,6 3 0,0 5 0,9 1 336,6 3 0,1 2 0,5 3-42,2-2 1,1 3 0,2-3 0,0 1-568,3-1 0,2 3 1,6-3 91,3 2 0,-1 2 0,6-1 176,3 1 1,14 0 0,-28-6 0,2 0 0,1 1 0,2 0 55,2 1 1,2 0-1,2 0 1,2-1 0,3 3-1,2 0-279,3 1 1,0-1 0,-4-1 0,0 1 0,3-1 0,0 0 243,-2 0 0,-1 0 1,3-1-1,0 0 0,0-2 1,0-1-1,0 0 1,1-1 103,-2 0 1,1-2 0,-1-1 0,1 0 0,3-1 0,0-2 14,0 0 1,1-1 0,2-1 0,0 0 0,0-2 0,0 1 2,0-1 0,-1-1 0,-1 1 0,0 0 0,2 2 0,0 0 0,1-1 0,0 1 66,1-1 1,0 1-1,-5 2 1,0 0 0,1 1-1,1 1-169,-4 0 1,0 1-1,1 1 1,-1 2 0,0 1-1,0-1 1,0 2 0,0 1-25,-1 1 0,0 0 1,0-1-1,-2 0 0,-4 1 1,0 0-32,0-1 1,0 0-1,0 1 1,0 1-1,-3 1 1,-1-1-112,-1 0 0,0 1 0,-1-1 1,-1-1-1,-2-2 0,1-1 0,-3 1 1,1-1 24,-1-1 0,-1 1 0,-1-1 1,-1 0-1,28 4-82,-4-4 0,-8-2 1,-1-1 85,-5 0 1,-1 0-1,-7 0 1,-6 0-337,-6 0 1,-5-1-1054,-4-2 1491,-1-3 0,-4 0 0,-1 1 0</inkml:trace>
  <inkml:trace contextRef="#ctx0" brushRef="#br2" timeOffset="57">13253 2394 15325,'-7'-6'-1733,"1"1"0,0 2 1921,0-1 0,3 1 448,-4 3 0,3 0 218,-3 0 0,3 0-142,-3 0 0,4 0 0,-3-1-69,1-3 0,0 3 0,3-4-317,-1 0 0,-2 4-27,1-2-71,3 1 0,-4 1 648,5-2-206,0 2-268,0-4-270,0 0 52,0 4 624,0-4-354,0 5 702,5 0-1039,1 0 0,1 0 1,0 1-30,1 3 1,-2-3 0,1 3-49,2-3 1,-3-1 27,1 0 1,0 3-1,3 1-10,1-2 1,0-1 111,-1-1 1,1 4-1,0 0-6,-1-2 1,1-1-1,0-1 1,-1 0 22,1 0 1,-1 0-115,1 0 1,0 0 3,-1 0 0,1 0-47,0 0 1,-4 0-1,0 0 0,-4 0 102,4 0 0,-3 0 299,3 0 257,-5 0-430,8 0 1,-4 0-237,4 0 0,0 1 1,-2 2-178,-1 0 1,-3 1 70,3-4 0,-4 0 0,5 0-49,0 0 1,-3 1-1,-1 1 1,1 2 65,2-2 0,-1-1 0,1-1 197,1 0 0,-2 0 0,1 0-20,2 0 1,0 0-28,2 0 0,-1 0 0,1 0 0,0 0 13,-1 0 0,1 0 0,0 0 32,-1 0 1,-3 0 0,0 0 0,2 0-68,0 0 1,2 0-1,-1 0-23,1 0 0,1 0-32,2 0 0,-6 0 0,3 0 1,-2 0-36,1 0 1,0 0 0,1 0 52,0 0 1,-1 0-1,1 0 0,0 0 1,-1 0 0,1 0 0,0 0 26,-1 0 0,1 0-25,-1 0 0,1 0 0,0 0 0,-1 0 24,1 0 0,0 0 1,-1 0 13,1 0 1,0-1-1,-1-1 1,1-2 130,-1 2 0,1 0-44,0-2 0,-1 3-50,1-3 1,0 3-130,-1 1 1,1 0-69,0 0 0,-4 0 1,0 0 25,1 0 0,-2 0 1,1 0-1,1 0 33,2 0 0,-3 0 1,0 0-28,1 0 0,2 0 37,0 0 0,1 0 0,0 0 1,-1 0-42,1 0 0,-1 4 0,1-1-67,0 0 1,-4-2-1,0-1 94,1 0 0,2 1 0,0 1-175,1 2 1,0 3-1,-1-4 92,1 0 0,-4-1 0,0 1-4,1 0 1,-2 2 0,1-3 0,2 2 64,0-2 1,-2-1 0,0-1 114,1 0 0,2 0 41,1 0 1,-1 0 0,1 0-37,-1 0 0,1 0-345,0 0 1,-4 0 202,0 0 1,0 0-1,4 0-53,-1 0 217,-4 0 0,4 0 186,-3 0 1,2 0-232,2 0 0,-1 0 0,1 0-3,0 0 0,-4 0 0,0-1 142,1-2 0,2 1-93,0-1 0,-3 0 0,0 1 8,2-1 1,-3-1 198,1 4-424,0 0 111,3 0 1,-2 0 54,-1 0 0,-4 4-13,4-1 530,-4 1-620,1-4 594,-4 0-589,0 4-113,0-2 375,0 2 426,0-4-4,-4 0-615,2 0 0,-2 0 0,4 0 0,4 0 0,-2 0 0,2 0 0,1 0 0,-4 0 0,5 1 0,-2 3 0,-3-3-204,4 4 1,-4-5-421,2 0 170,-1 0 185,2 0 0,-3 0 177,3 0 126,-3 0 396,4 0 1221,-5 0-1651,0 5 0,0-4-761,0 4 1002,0-5 232,5 0-426,-4 0-47,4 0-3485,-5 0 3102,-5 0 1,2 0-1,-2 1 1,-1 1-152,0 2 0,2-1-18,-3-3 0,5 1 0,-3 2-1575,0 0 324,4 1 0,-5-3-647,3 3 2545,1-3 1,-7 8 0,3-3-1</inkml:trace>
  <inkml:trace contextRef="#ctx0" brushRef="#br2" timeOffset="58">14966 2341 10864,'-6'0'-1264,"0"0"1492,2 0 0,3-1-6,-3-3 205,-1 3 0,2-4-23,-4 5 0,4 0 0,-3-1-23,1-3 1,-3 3-173,1-2 1,1 2 0,-1 2-72,-2 2 0,3 0 0,-1 3 63,-1-2 1,2 5 0,-1-2-1,0 2 59,1 2 0,-2-4 0,4 0 281,2 1 1,-3 2 318,2 0 1,-2-3 977,1 0-917,3-4-521,-4 2 1,5-4 77,0 2-520,0-2 1,2 4 28,1-5 0,-1 0 0,4-1 161,-1-3 1,3 2 0,-1-5 16,3-1 0,1-2 1,0 0-1,2-2-31,2-2 1,3 1-1,-1-4 1,1 1-61,-1-1 1,0 4 0,1-2-184,-4-1 1,1 4 0,-1-1 27,-1 5 1,-1-1 0,0 2 45,2-3 0,-5-1 1,1 2 145,0 2 1,3-3-1,2 2-96,2-5 1,-3 4 0,2-4-1,1 0 17,-1 1 0,-1 0 0,2 1 3,2 1 0,-3-4 0,-1-1 20,0 2 0,-2 2 0,4 0 0,-1 0-31,1 1 1,-1-2 0,3-1 9,-1-1 1,3-4-1,4 3-21,-1-2 0,-2 3 0,0-4 0,0-1-32,3-1 1,1-1 0,3 0-41,0-1 1,-6 5-1,3-1 17,0-1 1,-3 2-1,2 0 1,-3-2 31,-1-1 0,5-2 0,2 1-26,-1 0 0,4-1 1,-4 0 61,0-3 1,5 2-1,0-6 1,4 1 100,2 1 1,2-3-1,-3 4-46,1-1 0,-4 3 0,2-1 89,-3 3 1,-3 1 0,-1 1-1,-4 1-129,-3 1 0,-1 5 1,-1-3-56,-2 1 0,2 3 0,-3-3-8,-1 0 1,4 3 0,-2-4 0,2 2 49,1 0 1,0 0-1,-4 2 70,-3-2 1,2 2-1,-2-1 51,-1 5 0,2-2 1,0 3-1,-2-1 86,-2 1 1,0-3-1,0 4-74,-1 0 0,-3-2 0,0 5 137,2 0 0,-3-1 498,1 0 19,-5 0 678,3 4-6814,-5 0 5278,0 5 1,0 1 0,0 5-1</inkml:trace>
  <inkml:trace contextRef="#ctx0" brushRef="#br2" timeOffset="59">11200 1362 8478,'-4'-15'166,"2"2"0,-2-4 1,0 2-1,1 0 1,0 0 405,2-3 0,1 3 1,0 0-1,0-1 1,0 0 172,0-1 1,0-2-1,0 5 1,0 1 297,0 1 0,0 5 1,0 0-237,0-1 1,-1 5 0,-2 6-256,0 6 1,-5 11-308,1 5 0,-3 4 1,-2 10-1,-1 2-113,-1 4 0,0 3 0,3 5 0,1 1-372,-1-1 0,4 1-199,0 3 1,4-3-1,0 2 1,2-5-390,1-5 0,0-4 1,0-4-1,0-6-1080,0-6 1,0-8-759,0-4 2666,0-2 0,-5-6 0,-1-1 0</inkml:trace>
  <inkml:trace contextRef="#ctx0" brushRef="#br2" timeOffset="60">11211 1075 8548,'21'-31'572,"-1"3"1,-1 4 371,-1 5 1,4 5-1,7 7-311,1 3 0,2 3 0,0 1 81,0 0 0,-5 6 0,-2 5 0,-4 5-515,-3 4 1,-7 3-1,-8 1-416,-1 5 0,-8 6 0,-6 4 7,-8 3 1,-7 5-1,-9 1 1,17-23-1,-1 0-102,0 0 0,-1 0 0,-3-2 0,0 0 220,0 2 1,-1 0 0,1-2 0,1 0 0,0 0 0,1 1 0,-17 21 157,7-4 0,7-9 0,11-1 0,7-4 131,4-3 0,14-3 0,7-3-131,8-4 0,10-1 0,7-1-54,5-2 0,4-1 0,1-9 1,1-2-330,-1-1 1,-2-3 0,-6-6-337,-10-2 0,-8 1 0,-9-4-1390,-4 2 2043,-2-4 0,-6 3 0,-1-6 0</inkml:trace>
  <inkml:trace contextRef="#ctx0" brushRef="#br2" timeOffset="61">11594 1936 8393,'1'-11'2358,"4"-4"0,5-2-1169,7-3 1,5-6 0,6-4-557,3-4 0,8-4 0,0-5-438,3 1 1,-8 4-1,-4 3 1,-7 3 210,-6 3 1,-5 1 0,-6 7 3,-6 4 1,-10 9 0,-8 4-151,-2 3 0,-2 3 0,-2 6-368,-1 6 0,-1 9 0,3 7 1,-2 3-9,1 2 1,7 6-17,2-2 0,5 2 1,1 3-1,4 1-588,0 1 0,7-6 1,10-7-1,7-6-63,5-4 1,5-4-1,-1-10 166,3-2 0,1-4 0,-1-10-68,-3-8 1,3-4-1,-4-2 1,0-1 684,-2-3 0,-2-7 0,-2-6 0</inkml:trace>
  <inkml:trace contextRef="#ctx0" brushRef="#br2" timeOffset="62">12317 1021 8417,'6'-36'226,"2"7"1,-4 1 0,-2 6 750,-1 4 0,1 2 1,0 6 2737,1-1-2398,1 5 1,-4 0-423,0 3 0,0 3-544,0 0 0,-4 1 0,1 6 0,-1 1 19,0 2 0,1 2 0,-3 2-20,2 4 1,-3 2 0,2 2-258,-1 3 1,2 3-1,-2 8 1,1 3 49,-1 2 0,2 3 1,-2 3-164,1 6 1,2 4 0,3 3 207,0-3 0,0 1 0,0-2 0,0-3 185,0-2 1,0-11 0,0-1-355,0-5 0,0-7 0,0-2-65,0-2 1,0-7 0,0-2 0,0-2-1116,0-1-660,0-5 872,0-1 0,1-5 0,1-2-448,2-1 0,1 0 307,-2-4 1,0 0 1089,4-3 0,5-1 0,4 0 0</inkml:trace>
  <inkml:trace contextRef="#ctx0" brushRef="#br2" timeOffset="63">12540 1564 8290,'0'-15'-68,"0"-2"0,0 1 1172,0 1 1,0 4 0,-1 1 5495,-2 3-6004,2 2 0,-4 7 0,5 2-462,0 7 1,0 5-1,0 9 1,1 5-26,3 4 0,-2 0 0,4 5 1,0 0-483,0-1 0,1-1-73,3-5 1,5-1 0,0-4 0,0-6 181,1-6 1,3-8 0,-1-3 598,6-3 0,-1-10 0,1-7 3,-1-6 1,-2-9 0,-1-5-1,-1-2-90,-1-2 1,-5-1-1,1 1 1,-3 2-562,-4 2 0,1 1 0,-3 8-4813,1 6 5126,-4 0 0,3 9 0,-5-4 0</inkml:trace>
  <inkml:trace contextRef="#ctx0" brushRef="#br2" timeOffset="64">24081 11034 8475,'-5'-32'161,"-1"5"0,-4 3 0,-2 5 0,-1 5 255,-1 2 0,-9 9 0,1 6 0,-4 11 0,-2 9 235,0 5 1,-1 8-1,5 3 1,4 2-437,5 2 0,4-6 1,4-1-1,6-4-221,7-4 1,10-2 0,14-7 0,4-5-395,5-7 0,7-4 0,4-4 208,2-3 0,1-2 0,-1-3 0,-4 0 328,-5 2 1,-6 5 0,-10-2 190,-6 3 1,-9 3 0,-11 7 0,-8 7 286,-11 7 0,-7 8 1,-6-1-511,-1 5 1,-4 0 0,2-4 0,2-3-964,2-3 1,8-4-1,1-3-1688,5-4 2547,5-7 0,5-11 0,1-8 0</inkml:trace>
  <inkml:trace contextRef="#ctx0" brushRef="#br2" timeOffset="65">24070 10991 8331,'-21'-10'173,"6"-7"0,7-3 875,10-4 1,9-5 0,11 0-1,3 0 635,3 0 0,3 5 0,2 5-2034,2 1 0,2 5 1,3 0-1,-2 5-3524,-1 4 3875,3 3 0,-7 6 0,4 1 0</inkml:trace>
  <inkml:trace contextRef="#ctx0" brushRef="#br2" timeOffset="66">21667 13524 8255,'-11'-5'17,"1"-5"0,3-5 0,5-2 0,4 0 0,7 0-259,4 3 0,3 6 1,7 1-1,0 0-370,2 1 0,3 0 612,-3 2 0,0 3 0,-4-4 0</inkml:trace>
  <inkml:trace contextRef="#ctx0" brushRef="#br2" timeOffset="67">21847 13619 8255,'-21'27'146,"5"-2"0,1-7 803,4-4 0,6-4-468,5-7 0,9-6 0,10-14-474,5-4 0,7-8 1,5 2-1,1-1-7,-1 0 0,9 4 0,-1-2 0</inkml:trace>
  <inkml:trace contextRef="#ctx0" brushRef="#br2" timeOffset="68">22730 12896 8433,'-48'5'150,"6"0"0,11 6 0,6 0 1,6 1-1,5 2 779,2 3 1,6 0-1,5 0 1,8-2 0,11-1-940,8 1 0,13-3 0,3 1-326,2-4 0,4 0 0,2-1 1,2 4-1,0 2 107,-2-1 1,-8 3 0,-8-1 627,-4 2 0,-12 4 0,-10 5 0,-7 1 223,-9 3 1,-11 0-1,-11 1-389,-4-3 1,1 2 0,-2-5-658,1-1 1,7-8 0,2-5 0,3-7 423,1-2 0,4-7 0,2-1 0</inkml:trace>
  <inkml:trace contextRef="#ctx0" brushRef="#br2" timeOffset="69">22635 13002 8220,'-22'-5'1024,"7"-3"0,7-10 12,10-6 0,15-7 0,14-5 0,8-1-666,6-1 1,-19 17-1,2 2 1,1 0-1,2 2-1111,0-1 0,0 2 386,3 1 0,1 1 0,0 1 1,0 0-1,2 3 0,0-1 1</inkml:trace>
  <inkml:trace contextRef="#ctx0" brushRef="#br2" timeOffset="70">19933 10204 8359,'-37'-11'376,"2"2"1,-1 2 0,7 3-1,3 5 1,0 8 415,-1 8 1,2 14 0,-1 13 0,2 8-594,13-23 0,2 1 0,1 3 1,2 0-1,-1 1 0,1 1 0,1-2 1,2 0-207,0-2 0,2-1 1,2 28-1,6-16 1,7-9-131,5-10 0,11-7 0,3-13 0,4-10-134,3-13 1,1-13 0,2-8 140,-22 17 0,0-1 1,-1 1-1,-2-1 0,0-4 1,-2 0 73,0 0 0,-2 0 0,12-26 1,-15 26-1,-1-1 0,0 1 0,-1 0 228,5-27 1,-7 1 0,-14 14 39,-7 2 1,-5 7 0,-3 8-637,-3 5 0,2 9 0,0 7 48,4 6 0,0 7 0,6 8 0,4 2-2054,4 1 2430,4 5 0,5 2 0,2 3 0</inkml:trace>
  <inkml:trace contextRef="#ctx0" brushRef="#br2" timeOffset="71">20443 10523 8342,'-10'0'345,"-1"0"1,0-1-1,1-2 1792,-1 0 0,4-1-1158,0 4 0,5 2 0,-2 1-1062,3 4 0,1 3 0,0 0 0,0 1-585,0 0 1,0-1 0,1 0 0,1-2-3149,2-1 3816,4 0 0,-2 9 0,5 0 0</inkml:trace>
  <inkml:trace contextRef="#ctx0" brushRef="#br2" timeOffset="72">20890 9831 8311,'-16'-16'667,"-2"-4"0,6 3 1,3 1 188,-1 1 0,2 10 0,1 6 1,3 9-424,3 11 0,2 6 1,2 8-1,1 4-81,2 3 1,1 5 0,4 1 0,0 2-249,-1 0 0,1-1 1,1 4-1,1 1-712,1-1 1,1-6 0,-2-5 123,1-9 1,1-6-1,-5-6-636,1 0 0,-4-4 1120,0-3 0,-5 3 0,3-1 0</inkml:trace>
  <inkml:trace contextRef="#ctx0" brushRef="#br2" timeOffset="73">18635 11130 10065,'-21'0'256,"1"0"1,2-2 0,5-1 0,5-4-1,4-3 1,4 0 990,4-1 1,4-1-1,10-3 1,7-5-455,4-4 0,4-1 0,3 5-927,3 2 1,2-1 0,2 5 0,0 2-1099,3 4 1,-1 3 1210,5 5 1,4 5 0,5 1 0</inkml:trace>
  <inkml:trace contextRef="#ctx0" brushRef="#br2" timeOffset="74">21496 14854 8453,'-21'0'401,"6"-6"0,4-5 0,9-7 1,8-7-1,9-4-105,7-2 1,9-2 0,6 8 0,1 2 0,1 1-1026,-2 5 1,-1 6-1,-7 7 1,-1 3 188,-2 1 1,-6 7 0,-7 6 0,-5 9 539,-4 4 0,-3 3 0,-2 7 0,-4 1-212,-6 1 1,-1-1 0,-4-5 0,0-1 387,3-3 1,-1-3 0,2-7 1189,3-4 1,7-7-745,2-4 0,9-7 0,9-8-698,2-8 1,7-6 0,4-6-600,3 0 675,11 0 0,-6 0 0,8 0 0</inkml:trace>
  <inkml:trace contextRef="#ctx0" brushRef="#br2" timeOffset="75">22762 14396 8215,'-10'-32'381,"0"5"1,2 3-1,1 4 1,-2 5 0,0 2 371,-2 3 0,0 7 0,-2 0 0,-3 6-119,0 4 1,1 7-1,-1 4 1,2 3-313,4 4 0,1 6 0,5 5 1,2 3-217,1 5 1,3-5-1,4 2-464,5-3 1,11 1 0,3-3 0,6-4-663,4-6 0,-1-7 1,4-12 122,-1-4 1,2-11 0,-5-9 0,-3-9 482,-5-9 1,-8-6 0,-5-6 513,-5-2 1,-5-3 0,-7 0 453,-7 2 0,-6 8 1,-7 6-1,-6 4 412,-4 4 0,2 3 0,-1 7-514,3 4 1,7 3 0,-2 4-1475,2 4 1022,12 2 0,-4 10 0,9 3 0</inkml:trace>
  <inkml:trace contextRef="#ctx0" brushRef="#br2" timeOffset="76">1776 9310 8080,'-27'-5'95,"2"-1"0,6-4 1,4-1-1,2 2 0,5 0 1888,2 2-1799,2 5 1,9-3 0,2 5 0,3 0-1,1 0-10,4 0 1,6 0 0,7 0-168,3 0 1,7 0 0,5 0 0,9 0 20,8 0 1,-27 0 0,2 0 0,2 0-1,2-1 1,3 0 0,2-1-96,4-2 0,2 0 1,4-2-1,2-1 0,-16 3 1,1-1-1,0 0-150,0 1 1,0-1 0,0 1-1,-1 0 1,0 0 0,0 0 0,1 1-1,-1-1 1,1 1 195,18-3 1,0 1-1,-19 3 1,1 0-1,-1 0 1,15 0 0,0 1-1,-3 0 1,1 0 203,-2 2 1,1-2-1,-2 0 1,1-1 0,3 0-1,0 0-155,1 1 1,0 0 0,-4 0 0,-1 1 0,1 0-1,-1 0 1,-3 0 0,-1 0-23,-1 0 1,0 0-1,-2 0 1,0 0-1,-1 0 1,-1 0-44,1 0 1,-1 0-1,-2 0 1,-1 0 0,-4 0-1,-1 0-237,-1 0 1,1 0 0,-1-1-1,0 1 1,-1-2 0,0 0-245,0-1 0,-1-1 1,26-5-1,-6-3 518,-4-2 0,1 1 0,-1-5 0,-1-1 0,-1-1 0</inkml:trace>
  <inkml:trace contextRef="#ctx0" brushRef="#br2" timeOffset="77">3776 8278 8125,'-27'-53'-3,"1"3"1,5 4 0,0 5 241,4 6 0,3 8 1,5 0-1,3 1 423,2 2 1,-3 3 0,2 2 0,0 3-471,0 0 1,1 1-1,1 2 9,0-1-307,-1 4 1,4 8-1,0 9-197,0 7 0,4 11 0,0 7 30,2 6 1,-2 9-1,2 7 259,-4-23 1,1 1 0,-1 2-1,-1 2 1,-1 3 0,0 2 0,0 2-1,0 2-163,0 1 1,0 2 0,-2 4 0,-1 1 0,0 2 0,-1 0 230,0 4 1,-1 2 0,1-18 0,0 2 0,0-1-1,0 2 1,-1 0 0,1 1 13,-1-1 1,1 1-1,-1 0 1,0 0-1,-1 0 1,1-1-1,1-4 1,0 0 0,-1 0-1,1 0 1,-1-1-1,0 0 112,1 0 0,-1-1 0,1 0 1,-2 18-1,0-1 0,1-3 1,0-1-214,0-3 0,-1 0 0,1-5 0,0 1 0,-1-1 1,1-1-1,0 1 0,-1-1-122,1 0 1,0 0 0,-1-5 0,1 0-1,0 0 1,1 0 53,0-4 0,0-1 0,2-1 0,0-2 0,2 28-584,0-6 0,0-5 1,0-9 684,0-4 0,0 0 0,2-2 0,5-1 0,5-3 0</inkml:trace>
  <inkml:trace contextRef="#ctx0" brushRef="#br2" timeOffset="78">5244 8129 8036,'-21'-21'-2,"4"-4"1,3 0 0,3 3 0,4 3 0,2 3 269,1 1 1,2 7-1,-1-3 1,2 2-66,1-1 0,-5 3-205,-2 0 0,-4 5 0,-2-2 0,-2 3 41,-2 1 0,-2 0 1,-4 0-1,-2 1 95,1 3 0,-3 0 1,0 5-76,0-2 0,-4 1 0,5 5 1,1 1 7,4-1 1,2-1 0,-2 0-80,0 2 0,-1 1 0,1 4 0,0-1-15,-1 1 1,-2 5 0,-2 2 151,-2 1 1,5-2 0,-3 3-77,0 2 1,2 0 0,-3 2 0,0-1 7,0-3 0,-1 3 1,-1-3-61,1 3 1,0 0-1,-1-2-22,0 0 1,5-1-1,-5 5 1,0 3-88,-2 3 0,-1 0 1,-1 2 98,-2 3 1,17-19-1,1 0 1,-2-1-1,0 0 1,1 1-1,0 0 6,1-1 0,0 1 0,-1 1 0,1-1 0,0 3 0,-1 0-36,-2 0 1,1 0 0,-2 4-1,0-1 1,1-2 0,-1 0 66,1-1 1,1-2 0,-16 17-1,5-4 1,1-4-19,-5 1 0,6-4 1,-4 1 152,1-3 1,2-2 0,-2 5-1,0 1 225,-2 2 0,-1 4 0,3 0 21,3 5 1,-3 6 0,17-23-1,1 2-374,0 0 1,-1 0 0,-2 3 0,1-1 0,1-2 0,1 0 0,-1 1-1,1 0-391,0-1 1,1 0 0,-1-1 0,-1-1 0,-15 23 5,-1-2 1,-8-5 0,-4-1 0,-5-8 172,-5-5 0,1-5 0,-5-9 334,1-5 0,-1-5 0,-2-6 0,0 0 514,0 0 0,0-1 0,2-3-469,0-3 0,25 2 0,0-1 1,1 0-1,0-1 39,-1 0 1,-1 0-1,-24-4 1,0 6-1,0 0-8,2 2 0,-3 3 0,4 3-185,5 0 0,-1 4 1,4-3-274,4-2 1,-4 0-1,5-2 1,1 0-210,1 0 1,-1-9-1,2-1 299,0-2 0,6-4 0,0 2 15,4 1 0,2 1 1,4 2-702,0-1 0,4 5 0,3 5 825,2 7 0,3 0 0,2 4 0,2-4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7.478"/>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8000"/>
    </inkml:brush>
    <inkml:brush xml:id="br2">
      <inkml:brushProperty name="width" value="0.05292" units="cm"/>
      <inkml:brushProperty name="height" value="0.05292" units="cm"/>
      <inkml:brushProperty name="color" value="#57D200"/>
    </inkml:brush>
  </inkml:definitions>
  <inkml:trace contextRef="#ctx0" brushRef="#br0">2638 7501 15762,'0'-8'-832,"1"0"0,1-2 1,2 2-1,-2-1 870,-1-1 1,-1-1-1,-1 1 1,-1-1-2,-2 0 1,0 4-1,1 0 358,0-1 0,-4-1-42,3-2 0,-3 0-119,3 1 1,0 4 0,1 1-179,0 0 0,-2 4-324,2-2 1,0 1-1,-4 4 371,-1 1 0,2-1 1,0 6 37,1 0 1,-2 1 0,2 3-5,0 2 1,2-2 0,0 3 0,1 0-73,2-1 0,0 5 0,0-1 0,-1 2 0,-1 1 51,-2 0 1,1 0-1,3 2-59,0 2 0,0-2 0,0 5 0,-1-1 1,-2 0 66,0 3 0,-1-1 0,4-1-127,0-3 0,-1 2 1,-1 1-1,-2 0-178,2 0 1,1 0 0,1 1 67,0 0 0,1-5 0,1 5 0,2 0-30,-2 2 1,0-3-1,1 1 89,0 0 1,1 2 0,-4 1-1,0 0-102,0 0 1,1 0 0,1 0 0,2 0 124,-2 0 0,-1-5 0,-1-2 52,0-3 1,0 3-1,0 1 1,0 0-7,0 0 1,-1 0-1,-1-3 89,-2 2 1,-3 4-1,3-4 1,-1-1-26,0 2 0,2-3 1,3 2-66,0-3 1,0-1 0,0 1 0,0-1-101,0 0 1,0-3-1,0 0 47,0 1 1,1 1 0,1 1-1,2-1-142,-2-2 0,-1 2 0,-1-2 128,0 2 0,0-3 1,0 1 44,0 1 0,0-2 1,0 0-1,0 1-40,0-1 1,0 2-1,0-4 1,0 0-30,0 1 1,0 1-1,0-1 29,0 0 0,0-3 1,0 3-29,0-1 1,0-2 0,0 4-1,1-2 15,3-2 0,-3 2 1,3 0-1,-2-2 14,2-2 0,-3 1 1,3 1-41,1 1 0,-4 1 1,4-6-1,-1-1 35,-1-1 0,2-1 0,-3 3 30,2-2 0,-1-4 0,-1 3 5,1-1 0,-2 3 0,4-5-17,-5 4 159,0-5-88,0 3 1,0-4-54,0 2 11,0-1 0,1 2 0,3-4 20,3 0 0,-1 0-34,1 0 0,0 0 0,4 0 45,-1 0 1,1 0 0,-1 0-1,1 0-24,0 0 0,-1 0 0,2 0-13,2 0 0,-1-1 0,4-1 0,-1-2-111,1 2 1,-3 1 0,3 1-48,-2 0 1,3 0-1,-4 0 1,-1 0-4,-1 0 0,2 3 1,-1 2 204,-4 1 0,2-3-32,-4 5 1,3-3 308,0 3 0,-3 0-197,0-5 1,-3 1 0,2-3-69,-1 3 1,-1-3 0,0 4-89,3-1 1,-1-2 154,1 1 255,-5-2 0,4-1 244,-2 0 1,-3-1-184,3-2 0,-3 0-393,-1-4 0,0 0 1,1-4 46,2 1 0,-1-1 0,1 0 1,-2 1-2,-1-1 0,0 0 0,0 1-293,0-1 1,0-3 0,0 0 0,0 0 120,0-2 0,0 0 0,0-6 288,0 1 0,0-4 1,0-1-1,0-1 52,0-2 0,0 0 1,0 0-14,0-1 0,0-2 1,0 6-1,0 0 25,0 0 1,0-2 0,0 3-293,0 1 1,0 2 0,0 1 85,0-1 0,0 2 0,0 2 0,0 3-111,0 0 0,2 2 0,0-5 6,1-1 0,1 4 0,-4-1 0,0 1-12,0-3 1,0 2-1,0-2 72,0-1 1,0 2-1,0 0-36,0-2 0,0 2 0,0 0 0,0-1-104,0 1 1,-1-3 0,-2 4-12,0-1 0,-4-3 1,2 3-1,-1 0-78,-2-1 1,0 1 0,-1-2 157,2 2 1,0 0-1,-2-2 1,0 2 76,2-2 0,4 2 1,-3-1 95,1-1 0,2 3 1,3-2-3,0-1 0,0 1 1,0-2-1,0-2-161,0-1 0,0 1 1,0 2 0,0 2 1,0-4-1,0 3-38,0 0 1,0 0 0,0-1 0,0 1-130,0 1 0,0 0 1,0-2 153,0 3 0,0-2 0,0 3 61,0 0 0,0-1 0,0-2 1,0 2 84,0-2 1,0-1 0,0-1-70,0 4 0,0-2 1,-2 3-1,0 1 65,-1 0 0,-2-3 0,2 4-42,0 1 1,-4 0 0,2 0 0,0-3-26,1 0 0,-3 3 0,3-1-31,2 2 1,-3-2-1,0-2 4,-1 0 1,4 3-1,-2-1 1,3 2-38,1 1 0,-3-3-14,-1 0 1,1 0 0,1 3-149,-1 0 0,2 4 1,-3 0-11,3-1 0,0-2 86,-3 0 0,3-1 26,-3 0 0,2 2 0,0 1 73,-2 1 0,1-1 73,3-2 1,-2 3 0,0 0-15,-1-2 0,-1 3 0,3 1 29,-3 0 1,0-3-63,-4 0 0,-1 4 0,2-1-61,-3 0 1,3 4 0,0-2-51,-1 1 0,-1 2 0,-2 0 0,0 0-17,1 0 1,-1 0 0,-1 0 143,-2 0 0,2 4 0,-3-1-64,-1 0 0,5 3 1,-4 0-281,4 0 0,1 3-1308,3-2 1649,2 3 0,1 5 0,-2 1 0</inkml:trace>
  <inkml:trace contextRef="#ctx0" brushRef="#br0" timeOffset="1">2797 10129 17047,'-10'-4'-1063,"0"-2"0,2-5 0,2 0 862,1 1 0,-2-1 0,4 1 1400,0-1 1,2 0 769,1 1-851,0-1-1087,0 5 0,4 6 1,-1 7-1,0 3-465,-2 0 1,-1 6-1,0 1-231,0 3 1,0 2 0,0-2 383,0-2 0,0 0 1,0-2-93,0 0 0,3 1 0,1 1 0,-1-4 315,2-2 1,1-2-1,5 1 1</inkml:trace>
  <inkml:trace contextRef="#ctx0" brushRef="#br0" timeOffset="2">3244 9725 15218,'0'-7'-1603,"0"0"1530,0-1 0,0-2 557,0-1 0,0 4-62,0 0 0,0 4-209,0-4-403,0 4 0,0 0 0,0 6-26,0 4 0,0 3 0,0 0-136,0 1 0,-1 3 0,-1 2 0,-2-1 66,2 0 1,-3 4-1,1-1 1,1 1 320,-2-1 1,4 2 0,-4-4 0</inkml:trace>
  <inkml:trace contextRef="#ctx0" brushRef="#br0" timeOffset="3">3563 9757 16031,'-7'-7'-4109,"0"0"4547,-1-2 0,3 4-118,2-3-508,1 6 1,2-1 0,0 6 0,0 4 29,0 3 1,0 0-1,2 2 1,0 1-112,1 1 1,1 2-1,-3-3 1,2 2-249,0 2 0,2-4 1,-3 1 330,2-2 1,4 3 0,-2 2 0</inkml:trace>
  <inkml:trace contextRef="#ctx0" brushRef="#br0" timeOffset="4">3840 9778 17407,'0'-7'-1276,"0"0"0,0-1 1665,0-2 1,0 3 667,0 0-1730,0 5 462,0-3 1,0 6 0,0 3 0,0 3-67,0 2 0,0 2 1,0 0-35,0-1 1,0 4 0,0 1 0,0-1-542,0 1 0,3-3 0,1 3 105,-2 1 0,-1-4 712,-1 2 0,0 2 0,0 1 0</inkml:trace>
  <inkml:trace contextRef="#ctx0" brushRef="#br0" timeOffset="5">4170 9778 18466,'-6'-1'-420,"2"-2"149,3 1 0,1-1 0,0 6 389,0 4 0,0-1 0,0 3 0,0 1-761,0 3 1,0 6 588,0-1 0,5 7 1,1 2-1</inkml:trace>
  <inkml:trace contextRef="#ctx0" brushRef="#br0" timeOffset="6">5595 4139 14466,'0'-11'-257,"-4"1"1,1-1 0,0 0-1,3 1 1,3-1 0,1-1 734,2-2 0,1 2 0,4-3 1,0 1-1,-1-2-54,1 0 1,0-2 0,-2-3 0,-1 0 0,-2-1-141,-1 1 1,0 0 0,-3-1 0,0 1 0,-3 0-41,-5 0 1,-8 0-1,-5 4-230,-4 3 0,-1 6 0,-6 5 0,-1 3-103,-4 3 1,-6 9-1,0 10-5,-4 5 1,-3 9 0,26-15 0,-1 1 0,1 2-1,0 0 75,1 2 0,0 0 1,0 3-1,1 0 1,2 1-1,2 0 1,0 0-1,1 0-209,1 0 1,2 0-1,-5 26 1,7 0-188,5-1 0,6-11 0,6-7 83,7-6 0,6-10 0,6-8 0,5-4 406,3-6 1,7-11 0,-1-9 3,5-9 1,0-4 0,-21 10-1,0-2 1,0 0 0,-1-1-74,0 0 0,-1-1 1,-2 0-1,-1-2 0,-1 0 1,0 0-61,15-23 0,-17 21 0,-1 0 1,12-24-1,-6 0 142,-6 1 0,-4 11 0,-4 1 45,-3 5 0,-4 8 0,-4 6 40,-3 8 1,-1 12-1,1 11 43,3 5 1,-1 5-1,2 5-110,0 6 1,2 6 0,1 7 0,0 3-176,0 5 1,0-1-1,0-22 1,0 1-6,0 1 1,0 1 0,0-1 0,0 0 0,0 1 0,0 0-10,0-2 1,0 0 0,0 25 0,0-6-1,0-5 145,0-5 0,4-13 577,-1-9 1,0-12-17,-7-10 0,2-6 0,-4-13-476,1-2 1,2-3-1,3-7 1,0-4 41,0-3 0,4-5 1,5-3-276,4-2 1,0 0-1,4 1 1,3 2-33,4-2 0,2 0 1,4 1-68,-2 4 0,0 8 1,3 7 71,-3 5 0,2 1 0,-5 5-248,-2 7 0,0 2 0,-1 6 1,2 1-649,1-1 1,3 2-1,-4 7 1,-4 4 939,-5 5 1,2 4 0,-1 4-1</inkml:trace>
  <inkml:trace contextRef="#ctx0" brushRef="#br0" timeOffset="7">5978 8480 8563,'0'-15'-9,"-1"-2"1,-2-4-1,-2 0 1,1-2-1,-1-2 486,3-3 0,-3-3 0,0-1 1,0-1-82,1-2 0,0 2 0,4-2 0,0 6 0,0 5 293,0 5 1,-1 5-546,-3 7 1,2 5 0,-4 9 28,1 7 1,-4 14-1,0 9 1,-6 8-94,-1 8 1,7-24 0,0 1 0,-1 3-1,-1 2-56,0 0 0,1 0 1,-3 2-1,1 0 0,0-1 1,0 1-41,2-1 0,0-1 1,0 1-1,0 0 1,2-3-1,2 0 1,-1-1-1,1-1-337,-6 27 0,6-14 0,2-9 28,3-8 0,2-10 0,3-5 0,3-5-415,3-2 0,5-7 1,3-5-77,2-2 0,2-11 0,3-5 816,3-5 0,3-6 0,1-2 0</inkml:trace>
  <inkml:trace contextRef="#ctx0" brushRef="#br0" timeOffset="8">6169 8299 8563,'-10'-21'26,"0"4"0,2 4 792,1 5 1,0 5 0,-5 7-344,-2 7 0,1 6 0,-5 9 1,-2 7-82,-4 8 1,2 2 0,-3 5-388,2 3 1,-1 0-1,11-21 1,1 0-1,0 0 1,1-1-37,-8 27 1,5-7 0,7-13 206,4-8 0,7-9 0,8-6 112,8-5 1,9-8-1,10-8 1,8-6-69,7-7 0,-24 10 1,-1-1-1,3-1 0,0-1-414,0 1 1,0 0 0,-2 0 0,0 1 0,-1 2 0,0 0 0,27-7 191,-4 7 0,-11 4 0,0 6 0</inkml:trace>
  <inkml:trace contextRef="#ctx0" brushRef="#br0" timeOffset="9">5116 12779 9168,'-7'0'-267,"0"0"-455,-1 0 0,2 0 1,-1 0 746,-2 0 0,1 1 0,0 1 0,1 3 127,-1 1 0,2-3-144,-1 5 0,3-6 18,-3 1 583,5-1-452,-3-2 1,5-5 0,0-2-1,0-3 462,0 0 0,-4-1 0,1 0 681,0 1-1122,2-1 0,5 6 0,0 7-279,2 7 0,3 15 0,4 10 22,1 6 1,5 6-1,-2 11 1,-7-26 0,1 0-61,-1 2 1,1 0-1,1-3 1,1 0-1,-1 0 1,0 0-30,0-1 0,0-2 0,11 17 0,-3-7 189,-3-6 0,-1-11 201,-6-9 0,-4-6 0,-2-11 169,-3-8 1,3-5 0,-1-13-58,-1-5 0,1-4 0,-1-5 1,2-3-82,-2 1 0,-1-3 1,0 4-1,2-2-384,0-2 0,2 4 1,-1 2-402,3 5 1,1 4 0,0 8-160,-1 3 1,0 9-201,4 5 1,0 6-1,-1 10-408,1 6 1280,0-1 0,-1 15 1,1-2-1</inkml:trace>
  <inkml:trace contextRef="#ctx0" brushRef="#br0" timeOffset="10">5722 13034 11312,'-10'-1'-67,"0"-3"269,3-3 0,-2 3 0,2 0 179,-3 3 0,0 1 0,0 1-110,3 3 1,-1 1 0,3 7-234,-1 2 1,0 2-1,-2 3 1,2-2-263,1 2 0,-2-2 1,3 0 142,-2-2 1,2-1 510,-3-3 0,3-5-312,-3-3 1,6-6 0,0-6 8,3-4 0,7 2 0,-2-4 0,2 5 15,2 3 0,-1 2 0,1 5-295,0 0 0,-1 1 0,1 3 0,0 3-325,-1 2 1,1 2 0,0 1 144,-1 2 1,-3-2 0,-1 2-101,-1-2 0,3-3 51,-1-2 1,-2-3-1,0-9 144,-1-6 1,-1-5 225,4-9 0,0-7 0,4-6 0</inkml:trace>
  <inkml:trace contextRef="#ctx0" brushRef="#br0" timeOffset="11">5893 12523 11370,'-6'-32'29,"-6"5"1,4 4 435,-1 4 1,2 3 0,-1 7 137,1 2-661,5 2 0,-3 7 0,5 4 1,0 6-304,0 4 0,0 2 0,0 7 331,0 4 1,1 3 0,1 3 4,2 4 0,3 4 1,-3 2-1,-1 2-109,2 1 1,-3 3 0,4 4 33,-1-2 1,2-2-1,-2-9 1,-1-1 82,1-2 1,2-7 0,-2-8-247,1-5 38,-4-4 1,8-10-80,-3-5 0,2-5 1,2-5-455,-1-1 1,1 0 761,0 1 0,-1-6 0,1 0 1</inkml:trace>
  <inkml:trace contextRef="#ctx0" brushRef="#br1" timeOffset="12">13285 4714 8200,'6'-60'123,"5"5"0,-2 9 0,4 8 0,0 8 0,-1 8 126,-2 3 0,-4 2 0,-1-1 1,-1 0-114,-1-1 1,0 4 0,-7 0 0,-3 4-129,-3 0 1,0 1 0,-2 2 0,-2 2-77,-4 1 0,-2 2 0,-2 3 0,-3 0-82,-4 0 0,-3 1 0,-3 1 97,-4 2 1,-2 3-1,-3-2 1,-2 1 64,-4 2 1,-3-1 0,-4 3 0,26-4 0,0 1-11,-4 0 0,0 1 0,1 1 0,-1 1 1,-3 1-1,0 2-108,-1-1 1,1 0-1,-2 3 1,1 0-1,-1-1 1,2 0 118,-1 1 0,0 1 0,-2 1 1,1 2-1,4-1 0,1 0 1,-1 1-1,0 0 23,1 1 1,-1 0-1,1 1 1,-1 0 0,3 0-1,1 1-20,1 1 1,0 0 0,2 0 0,1-1 0,-1 3 0,1 0 0,0 1 0,1 0-35,-2 1 1,1 2 0,3 0-1,0 1 1,0 1 0,1 2-3,1-2 1,1 1-1,0 0 1,1 0-1,0 1 1,0-1 0,0 1-1,0 0-47,2 1 0,-1 0 1,2 2-1,0 0 0,1 0 1,2 0 7,-1 2 0,0 1 0,-2 1 0,0 1 0,0 3 0,1 0 0,0 1 0,1 0 28,0 0 1,2 1-1,3-2 1,1 1 0,2 0-1,2 1 14,0-1 1,0-1 0,1 1-1,-1-1 1,2-2 0,-1 0 0,1-1-1,1 1 25,1-1 1,0-1 0,2 1-1,-1 0 1,1 2 0,0 1 8,0 3 1,0-1 0,1-4 0,-1 0 0,2 2 0,0 0 63,1-1 1,1-1 0,1 0 0,1 0 0,0 1 0,2 1-87,1 0 0,0 0 0,-1-1 0,0 1 0,1 0 0,0 1 0,0 1 0,1-1 93,0 3 0,0 0 0,0 1 0,1-1 1,0 2-1,1 1-200,-1-2 1,2-1-1,1-3 1,1-2-1,1-3 1,2-2 131,-1 0 0,1 0 0,3-1 1,0 0-1,-1 0 0,1 0 0,1-2 1,1 1 7,-1-3 1,1 1-1,1 0 1,2 1-1,0-2 1,1 0-19,2-2 0,1 0 0,2 1 0,2-1 0,0-3 0,1 0-82,-1-2 0,1 0 1,0-2-1,1-1 0,2-3 1,0-1-1,1 0 0,0-1 76,1 0 0,1 0 0,0-3 0,-1-1 0,0 0 0,1 0 17,1-2 0,-1 0 0,-1-2 1,0 1-1,2 0 0,-1 0-4,2 2 0,0-1 1,-2-1-1,0 1 0,1 0 1,0 1-1,-1-2 1,-1 0-23,0 0 1,1-1-1,2 1 1,0-2-1,2 0 1,1-1-55,-1-2 1,1-1 0,2-2 0,0-2 0,0-2 0,0-2-61,2-2 1,1-1 0,2-3 0,1-3 0,-1-3 0,1-2 0,0-2 0,0 0 101,-1-1 0,-1-1 0,-1-5 0,1-1 0,0 0 1,0-2-63,-1-1 0,0-2 0,-16 9 0,-2-1 0,1 0 0,0 0 0,0 0 0,0 0 100,14-12 0,-1 0 1,-3 0-1,-1 0 0,-4-1 1,0 0-1,-1-1 0,1 0 50,0-1 1,0 0-1,-5 1 1,-1-1 0,0-1-1,0-2-30,-2 1 0,-2 0 0,-1-2 0,-2 1 0,-2-2 0,0 0 0,-1 0 0,0-1 25,-2 2 0,-1-1 0,0-3 0,-2-2 0,-1 0 0,-2-1-38,2-2 0,-2 0 0,-1-5 0,-1-1 1,-4 19-1,-1 0 0,0-1-37,0 0 1,-1-1 0,1 0 0,0 0 0,0-1 0,0 0 0,0-1-1,0-1 1,0 1 0,-1-1 0,0 0 0,0-1 31,0 1 1,0-1 0,-2 1 0,0 2 0,-2 0 0,1 0 0,0 1 0,0-1 0,-1 0 21,-1 1 1,-1 0 0,0 0-1,0 1 1,-1-1 0,1 0-1,-1-1 1,0 0 0,0 0-18,0-1 1,0 0-1,0 1 1,-5-16-1,-1 2 1,-2-2 0,-2 1-1,-2 3 1,-2 1 21,0 1 0,-3 0 1,-1 2-1,-1 0 1,-1 1-1,-2 2 3,1 3 0,-3 2 0,0 2 0,-2 2 0,1 5 0,-1 2 0,-1-1 1,-1 1-55,1 1 0,-2 0 1,-3 3-1,0 1 1,1 3-1,0 1-3,1 1 1,-1 2 0,0-1-1,-1 2 1,-1 1 0,0 0 27,0-1 0,-1 0 0,-2 0 0,1 1 0,1 0 0,-1 2 1,1-1-1,-1 1 72,-1 1 1,-1 0-1,-1-2 1,-2 1 0,0 1-1,-1 1 26,-1-1 1,0 1-1,0-1 1,0 2 0,1 1-1,-1 0 1,2 1-1,0 0 35,0 1 1,1 0 0,0 0 0,0-1 0,2 3 0,2 1-73,1 1 0,0 1 0,3 0 0,1 2 0,-19 3-943,7 3 1,3 8 0,3 11 857,-3 12 0,0 8 0,21-15 0,1 1 0,2 1 0,-1-1 0</inkml:trace>
  <inkml:trace contextRef="#ctx0" brushRef="#br1" timeOffset="13">16582 10608 14299,'-37'0'-196,"0"0"1,6 0 0,2-1-159,0-3 0,7 0 1,-1-5-1,4 4 0,2 0 286,0 2 1,-2 2 0,5 1 152,1 0 1,6 1 0,2 2 0,2 2 312,-1 0 1,2 1 0,4 3-606,2-2 0,4-5 1,-1 2 151,3-3 0,0-1 1,2-1-1,2-3 213,4-3 1,0-4-1,2-3 55,2-4 0,7-2 1,0-2-1,5-3 121,5-3 0,7-3 1,4-2-172,-24 15 0,0 0 0,4-2 0,2-2 0,0-3 0,1-1-213,0-2 1,2 0 0,2-1 0,2-1 0,1-2 0,1-1 35,1 0 1,0-1 0,0 0-1,0 0 1,-1 0 0,0 0-1,-2 2 1,0 1 200,-1 2 1,-1-1 0,-1 2 0,-1-1 0,1 2 0,-1 0-136,1-1 0,0-1 1,-4 4-1,-1 1 1,-3-1-1,-1 1 0,-3 3 1,-2 2-57,19-13 0,-7 10 1,0 9-226,-4 4 1,-8 3 0,-5 4-525,-2-2 538,-1 1 0,-9 8 0,-6 2 215,-9 2 0,-5 2 0,-6-1 1,-2 1 239,-2 0 0,-2-1 0,-5 1-368,0 0 1,1-4-1,-1-1 243,0-2 1,3 1 0,2-3-1,1 2 53,3-2 0,5 0-273,4-2 1,8 0 0,7 0 68,8 0 0,10 3 0,7 2 0,3 1-172,4 2 1,-1 2 0,2 1-358,-5 4 1,1 1 0,-5 5 308,-2 1 1,0 4 0,-2 1 0</inkml:trace>
  <inkml:trace contextRef="#ctx0" brushRef="#br1" timeOffset="14">7446 13279 13210,'-6'5'479,"-4"0"0,4 6 0,-1 0 1,1-1-285,2 1 1,0 0 742,4-1-1110,0-4 212,0-1-202,0-5 0,-5 0 0,-1 0 0</inkml:trace>
  <inkml:trace contextRef="#ctx0" brushRef="#br1" timeOffset="15">7414 13289 12511,'-11'-5'-352,"0"-4"1,2 5 0,1-1-120,1 0 1,3-2 2038,-3 3-1540,0-4 205,1 7 0,-2 1 400,4 7 0,1 3 0,3 0-118,0 1 0,0-1 1,0 1-220,0 0 1,0-1 0,0 1 0,0 0 127,0-1 1,0 2 0,0 1 71,0 1 1,0 5 0,0-1-267,0 2 1,0 6 0,0 2 0,0 4 394,0 4 1,0 2 0,0 4-197,0 1 1,0-2 0,0-2 0,0-3-350,0-3 0,0-6 0,0-3-54,0-6 0,0-6 0,1-6-300,2-1 1,-2-3-1,3-5 156,-3-4 1,0 1-1,2-1-16,0-2 1,1-1 0,-3-3 0,1-1-159,2 1 0,1 1 0,-3 1-50,2 0 1,0 1-1,-1-1 78,0 1 1,1-1-1,-4 0 1,1 1 332,2-1 1,-1-4 0,2-2 0</inkml:trace>
  <inkml:trace contextRef="#ctx0" brushRef="#br1" timeOffset="16">7360 13417 12309,'-7'-21'3212,"0"0"-2896,-1-1 0,2 2-596,-1 2 0,0 3 0,-3 4 233,3 1 1,-2 3-1,2 1-124,-3 1 1,3 2 58,0 3 0,1 1 0,-2 1 325,1 2 1,0 4 0,-4-1 0,2 2 320,2 2 0,-3 1 1,3 1-213,-2 1 0,-2 0 0,2-3 100,1 0 1,0-4 0,3 0 941,0 1-1068,2-3 1,0 0 0,6-5-215,4 0 0,6-3 0,3-3 0,0-6-2,3-3 0,1-3 0,1-4 0,0-2-94,-4-1 0,3-4 0,-3 0-40,-1-1 1,0 3-1,-6 2 157,1 2 1,-4 2 0,-1 1 902,-1 2-748,-2 7 0,-3 15 0,0 9 27,0 6 1,-3 1-1,-1 8 1,2 2 464,1 1 1,-3-1 0,1 0-775,0-2 0,2-3 0,1 2 0,0-1-571,0-2 1,1-5-1,3-2 381,3-2 1,7 4-1,3-3 1</inkml:trace>
  <inkml:trace contextRef="#ctx0" brushRef="#br1" timeOffset="17">8647 13438 7175,'-4'-5'327,"3"-1"0,-4 3 1,1-1-196,1-2 0,-2 3 0,3-1-417,-2-1 1,1 2 41,3-4 1,0 4 170,0-4 53,0 4 0,3 0-29,1 6 0,-1 0 1,-3 4 227,0 1 1,0-2-96,0 1 1,0-3 16,0 3 0,0-4 44,0 4-40,0-4-53,0 1 22,0 1-30,0-4 1,5 9 0,1-4-1</inkml:trace>
  <inkml:trace contextRef="#ctx0" brushRef="#br1" timeOffset="18">8562 10842 9505,'0'-10'-176,"0"-1"1,0 0 0,0 1 227,0-1 1,0 0 0,0 1 0,0-1 0,0 0 74,0 1 1,4-2-1,-1-1 1,0-2-106,-2-2 1,3 3 0,-1-3 0,-1 2 21,0 2 1,-2 1 0,0 2 80,0-1 0,0 0 0,0 1 162,0-1 0,-2 5 269,-1 3 1,1-2-442,-6 1 0,6 2-140,-1 5 1,1 7 0,2 6-1,0 3 73,0 4 1,0 6 0,2 2-132,1 3 1,-1 10 0,4-1 18,-1 0 0,2 2 0,-2 0 0,0 3 97,-1 0 1,3-4-1,-2-2 87,1-5 1,-4-5-1,2-3-51,-3 0 1,3-9 0,-1 0 0,0-2-94,-2-2 1,2-3-458,1 2 183,4-4 0,-5-5 1,2-3 159,0-6 1,-1-3 0,-4-5 0,0-2-273,0-2 1,3-4-1,1 3-253,-2-1 665,-1-3 0,-5-1 0,-2-6 0</inkml:trace>
  <inkml:trace contextRef="#ctx0" brushRef="#br1" timeOffset="19">8552 11130 9505,'-16'0'-226,"5"0"624,-4 0 240,4 0 0,11 4-345,7 3 0,2 8 1,6 2-1,1 3-335,2 2 0,2 0 0,1 2-50,0 1 0,-1 3 0,-1-3-58,-1-2 0,-5-4 0,1-3 1,-2-4 111,-1-7 1,-1-5-1,1-9 138,-1-12 1,2-11-1,1-16 1,3-2-1028,0-2 996,2-4 1,8 8-1,1-6 1</inkml:trace>
  <inkml:trace contextRef="#ctx0" brushRef="#br1" timeOffset="20">12977 7171 12963,'5'-34'344,"0"0"1,6 1 0,2 1-180,3-2 1,3 0 0,3 3 0,4 2 0,5 0 0,1 0 0</inkml:trace>
  <inkml:trace contextRef="#ctx0" brushRef="#br1" timeOffset="21">18816 10949 10273,'-21'-11'-395,"1"2"1,2 0 0,4 2 0,2 0 379,1 1 1,2-3-1,1 3 1,2-1-1,0 0 452,0-2 1,3 3 0,-1-1-149,-1-1 1,4-1 0,-4-2 0,2-1 106,-1-2 0,-1 2 0,3-2 0,-3 1 406,-1-1 1,3 2 116,-4-2-753,4 2 0,-1 11 0,4 5-203,0 8 0,0 1 0,0 6 39,0 4 1,3-2 0,2 4 0,1-4 125,2-3 0,1 2 0,2-2 82,0 2 1,1 0-1,2-1-94,3-2 1,5 0 0,3 2 0,4-1 148,5 1 1,5 1-1,9 2-337,5 3 0,-26-13 0,1 1 0,3 1 0,1 1-23,0 0 0,1 0 0,1 2 0,-1 0-1,1-2 1,0 0 0,1 1 0,2 0-74,1 0 0,1-2 0,-4-2 0,1-1 0,-1-1 0,0-2 156,-2-3 0,1-2 1,1-2-1,2-2 1,1-2-1,1-2 0,1-3 1,0-1 0,1-1 1,1-2 0,-1-3 0,0 0-1,-2 1 1,0-2-79,2 0 0,0-2 0,1 1 0,1-1 0,0-2 0,-1-2 0,-1 1 0,0-1 184,-4 0 0,-1 0 1,-4 2-1,-1 1 0,-3 1 1,-1 0 46,-1 1 0,-1 1 0,25-10 0,-9 4-73,-7 3 1,-2 6 0,-8-1 0,-3 1 96,-2-1 0,-6 1 0,0-4 260,-5 2 0,0-4 0,-4 1-278,-2-2 1,0-1-1,-2 0 1,0 4-237,0 3 1,-2 3-236,-1 4 0,0 2 0,-2 6-2180,0 3 2569,1 2 1,0 14-1,-2 2 1</inkml:trace>
  <inkml:trace contextRef="#ctx0" brushRef="#br1" timeOffset="22">18199 2117 12759,'0'-10'-391,"0"-1"1,0 0 0,0 1-1,-1-1 1,-1 1 729,-2-1 0,0 0 0,4 1 0,0-1 37,0 0 1,0 1 0,0-1-1,2 2 22,1 2 1,-2-1-439,3 8 1,1 3 0,-1 9-1,1 2-102,0 4 1,2 6 0,-4 5 0,0 1 22,-2 2 0,3 0 0,-1 0 26,-1 0 1,0-1-1,-4-2 1,-1 0 73,-4 0 1,-3 1 0,-1-2 81,-4-3 1,-1-6 0,-7-2-1,0-3-51,-2-5 1,-1-3 0,2-7 11,-1-3 0,-1-6 0,4-9 1,0-5 206,1-4 0,7-3 0,0-2 3,2-2 1,6 0-1,3-3-139,2 2 1,2-3 0,4 3 0,5 2-8,7 1 1,3 2 0,2 3-69,3 3 1,-1 2 0,3 2 0,-1 1-122,-2 2 1,-2 4 0,-2 7-170,-2 4 1,1 1 0,-6 4-353,-4 1 1,-3 9 0,-6 9 685,0 6 0,-5 9 0,-1 2 0</inkml:trace>
  <inkml:trace contextRef="#ctx0" brushRef="#br1" timeOffset="23">18231 2990 10313,'0'-20'162,"0"1"0,-1 2 0,-2 2 1,0 2 516,1 1 1,-1 3-1,1 0 347,-2 2-880,1 5 0,3 2 0,0 7 1,0 4-1,1 3-103,2 4 1,-1 2 0,2 1 0,0 1-118,-1 3 0,5-2 1,-5 3-59,-1 0 1,3-3-1,-1 5 1,-2-1 91,-1 0 0,-1-2 0,0 2 32,0-1 1,-4 4 0,-5-3-114,-4 0 1,-3-1-1,-7-6 128,-2-2 1,2-3 0,-6-5 0,0-5 28,-2-5 1,0-5 0,2-11 230,1-5 1,5-6-1,2-8 1,5-1-43,5-2 0,1-1 0,3-2-158,4 2 1,6 2-1,4 5-45,3 0 1,5 0-1,3 1 1,2 4-66,1 6 0,0 1 0,1 6-169,-1 1 0,-1 2 0,-2 4 0,-4 3-210,-2 3 1,-2 2 0,1 3-347,0 3 0,-1 4 0,0 3-170,-3 4 1,2 3 932,-2 4 1,3-3 0,0 4 0</inkml:trace>
  <inkml:trace contextRef="#ctx0" brushRef="#br1" timeOffset="24">18157 3756 8360,'0'-17'219,"0"1"1,0 3 0,0-1 976,0 1 1,4 6-1095,3 3 0,3 8 0,-1 3 0,0 2-155,-2 2 0,-4 4 0,3 2 0,0 0-93,0 1 1,-4 1-1,2 4 136,-3-2 0,-1 6 0,0-6 0,0 2-57,0-1 0,-4 3 1,-1 0 70,-5-2 1,1 0-1,-9-2 1,-1-1 76,-1-2 0,-3 1 0,0-6 111,-2-4 1,-5-3 0,2-6 46,-3 0 0,-1-6 0,2-4 0,1-8 31,5-6 1,1 1-1,3-6 88,2 0 0,3-2 0,5 0-87,3 3 1,4-3 0,6 3-198,4-3 0,4 4 0,3 1-18,4 0 1,3 3-1,3 0 1,1 4-431,-2 5 0,0 5 1,-2 4-255,0 0 1,-1 1 0,-1 7-530,-1 4 1,-6 2 0,0 11 1156,-4 3 0,-1 10 0,4 0 0</inkml:trace>
  <inkml:trace contextRef="#ctx0" brushRef="#br1" timeOffset="25">18167 5118 8402,'0'-6'82,"-3"-3"0,-1 1 396,2-1 0,1 4 0,1 5 1,1 6-329,2 4 0,0 5 0,3 3 0,-2 2 0,0 1-176,1 0 0,-4 4 0,2 1 0,-2 0-144,-1 0 1,-1 3 0,-3-3 31,-7 1 1,-2-2 0,-7 2-14,-3-1 1,-1-6 0,-1-7 0,-4-5 412,-1-4 1,-2-10-1,1-8 1,3-11 301,3-8 1,8-10 0,7-7-299,5-2 0,5-1 0,6 1-204,8 3 0,7-1 0,12 6 0,3 4-269,3 2 1,-3 9 0,1 7-181,0 7 1,-9 8 0,0 3-210,-4 3 1,-7 6-1,-4 3 1,-5 6-253,-5 8 0,-1 0 848,-2 6 0,-5 6 0,-1 3 0</inkml:trace>
  <inkml:trace contextRef="#ctx0" brushRef="#br1" timeOffset="26">18188 5799 8555,'-9'-17'641,"2"3"0,2 3 253,0 4 0,5 3 0,0 5-701,6 2 0,5 7 1,2 5-1,2 2-185,2 2 0,-4 2 1,2 4-7,1 3 0,-5-1 1,4 2-1,-5 0-323,-3 2 0,-2 2 1,-5 1 39,0 2 0,-9-1 0,-7-4 182,-6-3 0,-3-2 0,-6-5 0,-2-4 103,0-3 1,-1-6 0,0-7 46,-2-7 1,2-4 0,5-10 197,5-2 0,2-10 1,6-1-1,5-3-50,6 0 0,5-3 0,5 2-130,6-1 0,5 4 0,9-2-83,4 3 0,1 3 0,2 2 1,-1 7-364,-3 6 0,2 3 0,-5 2-528,-2 3 1,-5 9-1,-5 8 905,-5 7 0,-3 8 0,-5 2 0</inkml:trace>
  <inkml:trace contextRef="#ctx0" brushRef="#br1" timeOffset="27">18188 6650 8435,'-4'-9'2237,"-3"1"-1963,2 4 1,1 5 0,7 2 0,1 6 180,2 4 0,3 3 0,4 6-344,1-1 1,0 1-1,-3 2-138,-1 1 0,1 3 0,-2-2 0,0 1-99,-2 3 0,-5 1 0,2 1 0,-4 0 195,-4-1 1,-7 0 0,-6-2-24,-3-5 0,-6 2 0,-4-2 0,-4-4 77,-5-4 1,-3-9-1,0-5 132,-1-4 1,-3-5-1,1-8 145,4-2 1,7-8 0,8-4 0,2-1 70,4-2 1,11 0-1,1 0-339,6 0 1,4 0 0,4 0 0,7 1-234,6 3 1,1 2 0,8 6-472,-2 2 0,2 6 0,-3 6-634,-2 2 0,0 1 0,-2 7 0,-1 3 1206,-2 2 0,2 7 0,-3 0 0</inkml:trace>
  <inkml:trace contextRef="#ctx0" brushRef="#br1" timeOffset="28">16795 2820 13238,'-21'-5'-168,"1"0"0,1-3 1,2 1-1,2 0 1,3 0 610,4 0 0,0 3 0,3-2 294,-1 1 1,5 2-518,1 3 1,4 1 0,7 3 0,1 3-171,2 2 1,3 3 0,4 2 0,0 4-8,0 2 1,1-2 0,-1 1-1,0 2-92,1 2 0,0 3 0,2-2-395,0 1 1,2 1 0,-2-2 77,1 0 1,0 5 0,-5-4 0,-2-2-155,-4 0 0,-2-2 1,-2-1 2,1-2 1,-2-3 0,0-5-1800,-2-3 2343,-5 2 1,7-3-1,-3 5 1</inkml:trace>
  <inkml:trace contextRef="#ctx0" brushRef="#br1" timeOffset="29">17125 2745 10388,'-11'-10'-831,"4"0"0,1 2 914,1 1 0,-2 0 470,4-4 0,-1 4-772,4 0 397,5 4 1,-4 3 0,3 7-39,-3 3 1,-1 2 0,0 2 0,-1 4 16,-3 2 0,-2 1 0,-6 2-8,-2 1 0,1 4 0,-3 3 0,-1 1 136,1 0 0,-2 0 0,-2 0-42,2 0 1,-1 0 0,4-1-57,-2-3 0,5-3 1,1-6-102,2-1 1,2-5 0,-2 1-1,2-2-212,3-2 0,3 1-288,1 0 0,0-4 0,0 0-372,0 1 0,1-3-833,3-2 1541,2 3 1,4-5 0,1 4 0</inkml:trace>
  <inkml:trace contextRef="#ctx0" brushRef="#br1" timeOffset="30">17284 2883 8549,'0'-10'-13,"0"-1"170,0 1 0,0-1 0,0 0 580,0 1 1,0 3-498,0-1 1,0 7-290,0 1 1,2 5 0,0 7-30,1 2 0,1-1 0,-4 4 0,0-1 178,0 1 0,0 0 1,0 5 50,0-1 1,0 0-1,0 1 1,0-1-60,0 0 1,0-1-1,0-1-28,0-1 0,0-2 0,0 3-174,0-1 0,0-5 1,1 1-1,2-2-442,0-1 0,5-2 0,1-1 552,4-1 0,-2 1 0,5 2 0</inkml:trace>
  <inkml:trace contextRef="#ctx0" brushRef="#br1" timeOffset="31">16955 5873 12177,'-17'-10'-525,"-2"3"1,5 1-1,1 0 1016,1 0 1,2 2 1005,-1-3 1,6 6-1304,5 1 1,5 1 0,7 7-1,2 3 145,4 2 1,2 5 0,1-3-151,0 2 0,4 1 0,0 3 0,-1 0-355,-2 0 1,3 4-1,0 0-121,-2-1 0,0-1 0,-3 1 0,-1 1-240,-2-2 0,0 0 0,1-3-285,-4-2 1,-3-3-1,-3-4 1,-1-2-1015,1-2 1843,-3-2 1,4-5-1,-3 0 1</inkml:trace>
  <inkml:trace contextRef="#ctx0" brushRef="#br1" timeOffset="32">17295 5724 10413,'-15'0'-251,"3"0"0,-2 0 1,2 0 744,1 0 0,4 6 0,0 5 0,-1 5 44,-2 5 1,1 1 0,1 4-426,0 6 0,3 1 0,-4 6 24,2 1 1,0 5 0,-4 1 0,2-1 9,2-1 1,-1-6 0,3-4-83,-1-4 0,4-8 0,-2-5 1,3-2-828,1-2 1,0 2-254,0 0 0,1-1 0,1-4 1,2 1 0,4 0 1003,-1-1 1,8 1-1,1 0 1</inkml:trace>
  <inkml:trace contextRef="#ctx0" brushRef="#br1" timeOffset="33">17157 6735 8447,'0'-15'8,"0"2"1,1-4 234,2 2 1,3-4 0,5 1 0,1-2-1,2-1 390,4 0 1,2 0-1,1 4 1,-1 4-299,-2 4 1,1 6 0,-5 8-393,-1 5 0,-2 10 1,-4 9-1,-4 3 127,-2 3 1,-5 3 0,-3 6-14,-3 2 1,-4-2-1,0 2 50,1-3 0,-3-2 1,1-2-1,0-2 126,-1-3 1,3-8-1,5-3-98,1-4 1,6-5-249,1-7 0,9-4 0,9-9-548,2-5 0,6-5 0,2 0 661,3 0 0,6-2 0,1-3 0</inkml:trace>
  <inkml:trace contextRef="#ctx0" brushRef="#br1" timeOffset="34">18550 2266 15985,'-6'0'-1142,"-3"-1"2764,2-2-1708,2 1 1,1-2-1,7 5 1,1 1 246,2 2 1,3 3 0,5-4-1,4 0 184,2-2 1,2-1-1,4-1 1,6-3 29,6-3 1,4-6 0,4-2-264,4-2 1,7-2 0,-28 8 0,1-1-1,0-1 1,-1 1-184,0 0 1,-1 0 0,25-9 0,-5 2-256,-5 1 0,-6 6 1,-9 2-147,-3 5 1,-8 4-1,-2 2 29,-4 3 1,-5 3 0,-2 6-209,-3 1 0,-1 6 1,-1 1 681,-3 6 0,-2 4 0,-4 1 0</inkml:trace>
  <inkml:trace contextRef="#ctx0" brushRef="#br1" timeOffset="35">18795 3064 10692,'-20'5'79,"2"1"0,4 1 527,2 0 0,5-1 399,0 1 1,6 1-752,1-4 0,8 0 1,7-4 103,2 0 1,0-2 0,6 0 165,2-2 0,2-4 1,5 2-147,0 0 0,0-3 0,0 2 0,1-3-284,2 0 0,-2 3 0,3 0 0,-2-1-478,1 3 0,-2-4 0,3 6-315,-3 0 0,-5 2 0,0 1-262,-2 0 1,2 0-1,-2 1 198,1 3 0,-2 2 1,2 6-1,-1 2-864,-2 4 1551,-2 2 1,-1 6-1,1 1 1</inkml:trace>
  <inkml:trace contextRef="#ctx0" brushRef="#br1" timeOffset="36">18869 4107 11213,'-16'0'158,"-3"-5"1083,5-2-330,4 3 0,7-1 0,7 4 0,6-2 183,3 0 0,10-9 0,2 1-476,5-1 0,3 1 1,1-1-1,3-1-573,1-1 1,-4-1 0,1 6-156,-2 2 0,3-1 0,0 4 0,2 2-4247,2 0 4344,2 2 1,0 10-1,1 2 1</inkml:trace>
  <inkml:trace contextRef="#ctx0" brushRef="#br1" timeOffset="37">18816 5224 8858,'-17'0'-122,"3"0"0,2 0 0,2-1 0,-1-1 0,1-2 106,-1 2 1,0 1 0,1 1-1,-1 0 683,0 0 0,4 3 0,0 1 1404,-1-2-1503,-2-1 1,9-1 0,6 0-160,7 0 0,4 0 0,6 0-152,-1 0 1,4-1 0,1-1 0,1-3 10,2-1 1,6-1 0,1-4-226,2 1 1,-2-4-1,4-2 1,2 0-126,3-3 0,7-1 1,0-2-91,4 1 1,1 1 0,-5 1-165,-3 1 1,-2 6 0,-6 2 0,-6 4 26,-7 1 0,-12 4 1,-7-1 133,-3 4 0,-2 4 0,-4 5 0,0-1 36,0 1 0,-4-1 0,-1 2-269,0 2 1,-1-2-1,-3 2 1,3-2-2340,2-1 2745,0 0 0,-1 4 0,0 2 0</inkml:trace>
  <inkml:trace contextRef="#ctx0" brushRef="#br1" timeOffset="38">18837 6107 8475,'-16'0'-110,"-4"0"1,3 0 0,1 0 2402,1 0-1609,4 0 1,6 0-1,6 0 1,8 0-201,8 0 0,4-4 1,5-3-1,6-4-48,6-3 1,3-3 0,3-4 0,1 0-189,1-1 0,4-2 0,-3-1-218,1 1 0,1 2 1,2 2-1,-3 1-121,-1 1 1,0 8 0,-6 0-446,-2 0 0,-2 6 0,-7 0 9,-1 3 1,-8 1 0,-6 1-62,1 3 1,-6-2 0,2 5 0,-5 2-199,-2 4 1,-2 4 0,-3 6 56,0 1 1,-1 4 728,-2 3 0,-8 6 0,-5 1 0</inkml:trace>
  <inkml:trace contextRef="#ctx0" brushRef="#br1" timeOffset="39">18752 7076 8561,'-21'10'118,"4"0"1,4-2 2461,5-1-1841,3 0 1,11-1 0,5-4 0,5-4 121,5-5 0,5-4 0,1-2-495,0-1 0,7-1 0,-2 2 0,1-1-195,0 1 0,-2 1 1,-1 1-422,-2 1 1,0 0-1,4 2-173,0 1 0,-1 3 0,-3-2 0,-3 2-183,-3 1 0,2 2 1,-1 1-521,-3 0 0,-1 0 1,2 1 1125,0 3 0,5 2 0,1 4 0</inkml:trace>
  <inkml:trace contextRef="#ctx0" brushRef="#br0" timeOffset="40">19912 1798 8568,'-6'-21'-95,"1"0"1,5-1 0,0 1 0,-1 1 0,-2 1 787,0 1 0,-1 2 1,3-2-1,-1 4-400,-2 2 0,-3 1 0,2 2 0,-1 2 0,-3 3 27,-4 3 0,0 1 0,-5 0-110,-1 0 1,0 6-1,-1 5 1,0 5-164,-2 4 1,-2 6 0,4 4-1,1 5-10,1 8 1,1 4 0,-3 6-171,2 1 1,3-1 0,5 0-117,3 0 0,-1-4 1,4-4-1,3-5 136,3-5 1,5-8 0,6-4 92,2-4 1,4-10 0,-2 1 50,3-4 1,6-3 0,3-3-1,1 0 33,2 0 1,4-5-1,-1-2-132,0-2 1,-1-3 0,-1-2-70,-1-4 0,1-3 0,-9-4 0,-4-3 86,-5-3 0,-1-2 0,-2-1 239,-3-2 0,-5-4 0,-2 1 154,-4-3 1,-4-2-1,-6 1 1,-2 5 258,-4 4 1,-5 3-1,-3 3-316,-1 3 0,2 7 0,-2 4-528,1 2 1,-3 6-1,3 3 1,0 2-224,0 1 0,3 5 0,4 6-2729,1 6 3195,5 8 0,-7 2 0,3 5 0</inkml:trace>
  <inkml:trace contextRef="#ctx0" brushRef="#br0" timeOffset="41">19848 2788 8439,'-11'-22'83,"4"1"0,1 1 1,0 1-1,0 3 1,-2 0 539,-1 3 1,0 1-1,0 3 1,-3 2-151,0 3 0,-1 3 0,0 2 1,-2 4-293,-2 6 0,3 9 0,-2 8 0,0 5-71,3 6 0,3 1 1,1 10-1,3 2-168,2 4 1,0-1 0,5 4-1,3-2-291,3-5 0,7-5 0,4-8 133,2-3 1,1-9-1,0-6 141,1-5 0,4-9 1,1-4-1,1-3 200,1-3 0,-1-9 1,3-9-28,-3-6 0,2-9 0,-6-4 1,0-4 18,-1-2 1,-7 0-1,-3 2 10,-5-2 1,1 1-1,-7-3-14,-3 0 1,-5 6 0,-8 5-1,-4 4 27,-2 6 0,-5 4 1,-1 6-386,-1 2 0,3 8 1,-2 4-1,1 2-1960,1 1 2205,-1 9 0,4 3 0,-1 9 0</inkml:trace>
  <inkml:trace contextRef="#ctx0" brushRef="#br0" timeOffset="42">19954 3809 8315,'-11'-32'172,"6"0"0,-4 4 0,6 1 1,0 1-1,2 1 192,1-1 1,-1 5 0,-1-1 0,-3 7 141,-1 3 1,2 6 0,-3 3-1,-1 2-141,-1 1 1,-1 9-1,2 8 1,1 9-396,-1 9 0,-1 6 0,2 5 98,4 4 0,1 7 0,2 2 0,2 0-170,1-2 0,3-3 0,5-2-447,-1-2 0,6-5 0,1-10 176,4-6 1,3-12-1,1-7 1,-1-10 355,-2-10 0,3-11 0,0-12 51,-1-8 1,-7-10 0,-3-7-1,-3-1 185,-7 28 0,-1 0 0,5-27 0,-5 2 384,-4 1 1,-5 6 0,-8 1-140,-4 5 1,-6 5 0,-2 13 0,-1 7-859,-3 5 0,-4 7 0,-1 5-1744,0 7 2138,2 6 0,-3 14 0,-2 1 0</inkml:trace>
  <inkml:trace contextRef="#ctx0" brushRef="#br0" timeOffset="43">19997 4809 8424,'-5'-26'405,"0"7"0,-3-1 0,2 4 0,0 4 965,0 4 0,4 4 0,-3 8-1189,0 3 1,1 8 0,-3 6-1,3 8-279,3 5 0,1 4 0,0 4 0,1 1-418,3 0 0,3-1 0,7-1 1,4-1-115,2-5 0,1-7 0,1-5 0,2-7 1,1-5 0,4-9 1,-1-2 709,-1-6 1,-6-11-1,-7-6 361,-2-3 1,-3-3-1,-1-6 1,-7 0 608,-7 1 0,-2 1 1,-10 1-355,-1 0 0,-2 0 0,-3 1-55,-1 3 0,-1 2 0,3 4-418,-2 1 0,-2 5 1,4 1-1,4 5-1279,3 3 0,1 2 1,5 6 186,-1 3 868,5 6 0,2 7 0,4 4 0</inkml:trace>
  <inkml:trace contextRef="#ctx0" brushRef="#br0" timeOffset="44">20103 5586 8572,'-5'-27'356,"-4"1"1,-5 6-1,1 3 1,1 7-1,1 5 575,1 4 1,-1 1-1,-1 2 1,-1 5-324,-1 7 1,0 8 0,3 7 0,2 9-646,2 6 0,2 5 0,6-1 0,3 0-252,3 3 0,3 8 1,-3-29-1,0 0-14,2 0 0,0-2 1,12 22-1,4-9 0,4-9-656,1-9 0,-2-11 1,-2-11 740,0-7 1,-4-15-1,2-16 1,-5-7 403,-5-6 1,-4-3 0,-3-2 299,-3-2 0,-4-1 0,-4 4 0,-4 0 95,-5 6 1,-3 7 0,-7 4 290,-2 4 0,3 4 0,-3 13-1230,3 5 1,0 5 0,2 9 0,3 4-4302,2 7 4659,-1 14 0,4 5 0,-3 10 0</inkml:trace>
  <inkml:trace contextRef="#ctx0" brushRef="#br0" timeOffset="45">20018 6586 8358,'-15'-21'201,"3"0"1,-2 1 0,2 2 0,1 5-1,0 5 736,1 4 0,-1 4 1,-1 4-1,-1 5 0,-1 8-333,1 7 1,6 7-1,4 3 1,1 3-455,2 1 1,2 1 0,2 3 0,7 0-577,5-3 1,9-4 0,4-6-400,1-4 0,6-12 1,-1-8 304,0-6 1,-2-12 0,-3-12-1,-1-10 36,-4-9 1,-9-5 0,-5-7 0,-8-1 366,-5 2 1,-10-1 0,-10 2 67,7 27 1,-1 1-1,-4-1 1,-1 3-1,-4 2 1,0 2 261,-1 1 1,0-1-214,-3-1 0,0 1 0,1 2 0,0 0 0,-1 0 0,-2 1 0,1 2 0,0-1 0</inkml:trace>
  <inkml:trace contextRef="#ctx0" brushRef="#br0" timeOffset="46">18444 3118 8570,'-17'0'93,"-3"-2"1,5-1-1,2-4 1,6-3 234,4 0 0,4-2 0,4-2 0,6-4 1,7-2-180,5-1 1,10-10 0,10-5 0,-19 16 0,1-1-165,3-2 1,0 0 0,1-1 0,1-1 0,2-1-1,1-1 1,1 0 0,-1 0 0,2-1 0,0 0-223,0 0 1,0-1 0,3 0-1,0-1 1,-3 3 0,-1 0 115,-1 1 0,-1 0 0,0 3 0,0 1 0,-4 0 0,0 1-136,-2 3 0,0 0 1,20-13-1,-12 7-201,-9 10 0,-13 6-8,-12 12 0,-11 5 466,-10 16 0,-1 0 0,-2 7 0,1 2 0</inkml:trace>
  <inkml:trace contextRef="#ctx0" brushRef="#br0" timeOffset="47">18316 3926 8555,'-16'0'361,"0"0"0,6 0 0,0-1 346,3-3 1,5-3 0,9-6-458,7-1 1,7-8-1,8-2 1,7-4-177,8-5 0,-20 11 0,2 0 0,2 0 0,0-1 0,2-2 1,1 0-211,0-1 0,0-1 0,3 1 0,1 0 0,0-3 1,1-1-1,0 0 0,1 1-258,0-1 1,0 1 0,-2 3 0,-1 1 0,-2 0 0,0 0 130,-3 2 0,0 1 1,-4 4-1,-1 0 1,21-15-46,-5 3 1,-8 11 0,-8 1 0,-5 7-125,-5 3 0,-6 3-9,-1 1 1,-1 5 440,1 3 0,-13 6 0</inkml:trace>
  <inkml:trace contextRef="#ctx0" brushRef="#br0" timeOffset="48">18508 2511 15203,'-17'-27'-116,"3"-3"1,7 5 0,3 1 0,3 0 0,2 2 1090,3 1 0,0 6 0,5 0 0,-2 2 47,1 3 0,-2 7 0,1-1-1387,1 3 1,3 10 0,3 7 0,4 6-1,2 7-30,1 1 1,5 11 0,3 2 245,1 5 0,-12-22 1,1 1-1,0 2 1,1 0-1,1 0 1,-1 1-267,1 1 0,1-1 0,1 2 0,0-1 0,1 1 1,0 1 150,2 1 1,0-1 0,-1-2 0,0 0 0,2 1 0,-1 0 0,-2-1 0,0-1-131,-2 0 1,-1-1-1,1 1 1,-1-1-1,0-1 1,-1 0-674,0 0 0,-1 1 1067,-2-1 0,-2 0 0,0 0 0,0 0 0,7 28 0,-3-3 0,-4-1 0,0-3 0</inkml:trace>
  <inkml:trace contextRef="#ctx0" brushRef="#br0" timeOffset="49">18497 4065 8469,'-4'7'-331,"0"-1"1,-1-1 666,0 1 1,3-3-1,7 0 303,5-2 1,10-9 0,9-5 0,3-5-280,3-4 1,6-8-1,8 0 1,-23 12-1,0 0-325,2-1 0,2 0 1,0 1-1,1 0 1,0-1-1,1 1 1,-2 2-1,0 1-488,-1 1 0,-1 1 1,25-12-1,-3 5-319,-4 2 0,-4 3 0,-3 4 772,-3 1 0,2-1 0,-1 1 0</inkml:trace>
  <inkml:trace contextRef="#ctx0" brushRef="#br0" timeOffset="50">18476 5203 8504,'0'-21'246,"-4"-1"0,1 2 1,0 3-1,3 4 372,4 4 0,2 5 0,5 5 0,2 4-201,2 5 1,5 2-1,1 6 1,6 2-206,4 3 0,2 0 0,2 3 0,6 0-215,4 2 0,2 2 0,4-1 0,-3-1-120,-1-2 1,1 4 0,-3 0-101,1 1 0,-4 3 1,-4-7-38,-1 0 0,-1-1 0,-1-4-266,0-1 0,0-5 0,-4-1 0,-2-4 526,-5 0 0,-1 4 0,-2 2 0</inkml:trace>
  <inkml:trace contextRef="#ctx0" brushRef="#br0" timeOffset="51">18348 6054 8335,'-15'-10'162,"3"-1"0,-1 0 0,5 1 0,5-2 0,7-1 508,6-1 1,8-2 0,9 3 0,6-1-158,4 1 1,3 2 0,5 4-1,4 4-529,3 2 1,-2 1 0,8 1 0,-1 2 0,1 4-69,1 3 0,0-1 1,0 0-257,-6-2 0,-4 0 1,-8 2-1,-1 0-428,-1-2 1,-4-1 0,-1 1 116,-5-4 1,1 0-1,-5-1-778,-2 1 1429,0 1 0,-2-4 0,0 0 0</inkml:trace>
  <inkml:trace contextRef="#ctx0" brushRef="#br0" timeOffset="52">18433 7182 8197,'-16'0'226,"0"0"1,6 0 0,0-1 0,3-3 409,3-3 0,9-7 1,7-5-1,8-5-279,7-4 1,9-9 0,4-5 0,-18 18 0,0-1-299,0 0 0,2-2 0,1-1 0,1 0 1,-2-1-1,0 0 0,1-1 0,1 1-144,1-2 1,-1 0-1,-3 4 1,0 0 0,2 1-1,0 1 45,-2 2 0,-1 1 0,15-22 0,-1 9 0,-4 2-420,-4 3 0,-3 5 1,-6 6 126,-1 2 1,-4 4-1,2-2 1,0 5-119,-3 3 1,0-2 0,0 6-170,1 1 0,4 0 0,-3 1-613,2-2 1233,0 1 0,9-7 0,1 3 0</inkml:trace>
  <inkml:trace contextRef="#ctx0" brushRef="#br0" timeOffset="53">18901 7054 8372,'-11'0'507,"1"0"0,0-1 233,3-2 0,7-3 0,9-6 0,5-2-241,7-4 0,6-10 1,9-5-1,3-4-563,2-3 1,2-2 0,-22 21 0,1 0 0,1 0-1,-1 0-519,1 1 1,0 1 0,19-14 0,-7 7-1,-3 3-963,-4 2 0,1 4 1546,-8-1 0,3-2 0,-8 3 0</inkml:trace>
  <inkml:trace contextRef="#ctx0" brushRef="#br0" timeOffset="54">18454 1479 11789,'-10'0'-324,"-1"4"1,0-1-1,1-1 1,-1 0-1,1-2 698,-1 0 0,0 3 1,1 1-1,0-1 1388,3 2-1505,-2-4 1,9 4 0,0-5 0,7 0-174,6 0 0,3 0 1,6-1-128,-1-3 1,1-1 0,2-3 0,2 1-26,1-1 0,-2 2 0,2 0-387,-1 1 1,-1-2-1,-4 2-29,0 0 0,1 1 1,-2-2-1,-2 1-625,-4 3 1080,-2 1 0,-7 1 1,0 0-1</inkml:trace>
  <inkml:trace contextRef="#ctx0" brushRef="#br0" timeOffset="55">18667 1553 14027,'-9'2'53,"0"0"-496,2 2 1,4-1 865,-4-3 1,4-1-1,0-3-318,2-3 1,1-3 0,0-3 0,1-2 13,2 2 0,0-2 1,3 0-1,-1-2-67,1-2 1,1-1 0,3-1 7,-3 0 0,2-4 0,0 0 1,3 1-39,2 2 0,0 1 0,-2-1-129,2 1 1,-1 0 0,3 1 86,0 2 1,-2-1 0,-2 5 95,2 1 0,-2 2 0,2 4 1,-3 2 56,-4 1 1,2 2 0,-3 0-232,0 4 1,2 4-1,-3 6 160,1 2 0,-4 3 0,2 5-44,-3 3 0,3-1 0,-1 3 0,-1 0-179,0 0 1,-2 2-1,0 3-73,0 0 0,0-5 1,0-2 152,0-3 0,-2-1 0,0-1 1,-1-2-34,0-4 280,-3-7 27,5-2 0,-4-6 1,5-3-1,0-3-97,0-2 0,5-1 0,2 2 15,3 1 1,0 1 0,2-1-188,2 4 0,-2 1 1,3 2 65,1 0 0,-4 0 0,2 0 0,-2 0-11,-2 0 0,-3 4 0,-1 1-107,-1 1 1,2-3-505,-3 4 1,4-4 476,-1 0 1,2 3 0,2 0 0</inkml:trace>
  <inkml:trace contextRef="#ctx0" brushRef="#br0" timeOffset="56">19050 1575 9975,'-7'-6'-387,"1"1"0,0 2 0,0-1 711,-2 2 0,2 0 1,0 1 1133,1-2-1267,2 2 1,4-4-1,4 5-68,5 0 0,2 0 0,6 0 0,0 0-301,-2 0 0,4 0 1,-2-1-1,2-2-270,1 0 0,1-1 0,-2 3-645,-3-3 1137,4 3 0,-5-8 1,5 3-1</inkml:trace>
  <inkml:trace contextRef="#ctx0" brushRef="#br0" timeOffset="57">20475 1990 18259,'-16'0'-690,"0"-1"1,6-2-1,-1 0 1,0 0-1,1 2 378,-1 1 1,4 0 0,0 0 463,-1 0 1,2 0 137,-1 0-428,4 0 328,-1 0-876,4 0-879,0 5 883,0-4 0,0 8 574,0-1 1,4-4 0,2 1 0</inkml:trace>
  <inkml:trace contextRef="#ctx0" brushRef="#br0" timeOffset="58">20411 2064 15712,'-10'0'-665,"-1"0"0,1 0 1,-1 0 1257,0 0 1,4 0 646,0 0-689,5-5-781,-3 4 0,6-3 1,3 4 273,3 0 0,2 0 1,2 0-1,1 0 83,2 0 0,-1 0 0,6 0-176,3 0 0,1 0 0,5 0 132,2 0 0,6-4 1,7 0-1,6 2-60,7 1 1,-25 1 0,2 0 0,2 0-1,2 0-59,1 0 1,1 0 0,-1 2 0,-1 1 0,3 0 0,0 1-1,-1 0 1,0 1-95,0 1 1,0-1 0,-2-1 0,0-1 0,-2 0 0,-1 0 145,-2-1 0,1 1 1,23 0-1,-11-3-49,-5 0 1,-4-1-1,-8-1 1,-5-3 99,-8-1 1,-2 2-375,-9-3-566,4 0 729,-12 1 0,3 6 1,-10 6-1</inkml:trace>
  <inkml:trace contextRef="#ctx0" brushRef="#br0" timeOffset="59">20475 3171 10132,'-10'-6'-92,"-1"-4"0,0 3 0,2-2 0,1-2 0,1 1 447,-2-1 0,3 1 0,0 2 0,2 1 688,1-1 1,-1 2-831,0-1 1,5 4 0,8-1-8,4-1 0,3 4 0,7-3 0,1 2-36,5-2 0,6 3 0,3-4 0,2 2-179,3-1 1,-2-3 0,9 4-27,1 0 0,4 1 0,3 0 64,1-2 1,-2 1 0,2 3 0,0 1-27,0 2 0,-7 0 0,0 3 62,-3-2 1,-7 5 0,-4-2-310,-1 2 1,-3-2 0,-6 0 0,-3 2-378,-3 0 1,-1-2-1,-4-1-171,-3-1 1,-2-1 338,-1 0 1,-4-3 0,-1 4-1,-1 0 451,-3 2 1,-10 2 0,-4 2 0</inkml:trace>
  <inkml:trace contextRef="#ctx0" brushRef="#br0" timeOffset="60">20411 4331 8624,'-14'-5'-127,"1"-2"1,3-3 660,1 0 1,7 2-1,-2 1 1,3-1-174,1-1 0,6-2 0,4 0 0,4 1 132,2-1 0,6-3 0,4-1-287,1-2 1,5 3-1,4-3 1,3 1 77,5-1 0,-1 1 0,4-3-107,0 1 0,-2 5 0,5-2-109,1-1 0,-4 4 0,-1-2 0,-2 1-182,-2-1 0,1 2 0,-1-2-141,1 2 1,-4 2 0,-1-1 13,-2 0 0,0 4 0,-6 0-13,-1-1 0,0 2 0,-4 0 0,-1 1-262,-2 3 1,-4-3 0,-1 2-1877,-2 0 2392,4 2 0,-3 6 0,6 1 0</inkml:trace>
  <inkml:trace contextRef="#ctx0" brushRef="#br0" timeOffset="61">22049 2054 15996,'-4'-22'-577,"3"-4"0,-3-1 0,3 0 0,1 1 0,0 1 1222,0 0 1,-1-4 0,-2 1 0,-1 1-325,-2 2 0,-1 4 0,-4 2 1,0 3-10,1 0 1,-5 2 0,0 5-1,0 2-93,-1 3 0,-4 4 0,0 5 0,-3 5-3,-1 7 0,-2 8 0,0 6-145,-1 6 1,0 7-1,-2 9 1,4 2-180,14-27 1,0 0 0,1 2-1,0 0 1,1 1 0,0 1-89,1 0 1,2 0-1,-1 27 1,3-3-202,3-5 0,7-4 0,5-6 0,5-3 8,4-6 1,3-9 0,2-9 350,3-2 1,6-6 0,3-3-1,-1-4 92,1-6 1,3-3 0,-1-11-9,3-5 1,-3-4-1,-1-3 272,-2-2 0,-4-2 1,-5-4-33,-1-2 1,-2 4 0,-6-4 0,-5 2 56,-5 1 1,-3-5 0,-8-1 70,-4 1 1,-4 6 0,-9 4 0,0 3 304,-2 3 0,-5 1 0,2 7-757,1 4 0,2 5 0,-1 5-691,-2 4 1,3 2-1,-2 2 1,4 4-1814,3 5 2539,4 6 0,-8 5 0,5 0 0</inkml:trace>
  <inkml:trace contextRef="#ctx0" brushRef="#br0" timeOffset="62">21922 3086 11656,'0'-32'-89,"-1"3"1,-2 3-1,0 3 1,0 4-1,2 2 885,1 4 1,-1 1 0,-1 2-1,-3 0-429,-1 3 0,2-1 1,-3 4-1,-1 2-277,-1 1 0,-2 6 0,0 3 0,0 5-148,-4 5 1,0 8 0,-4 4 0,1 5-98,-1-1 1,4 4 0,0 2-47,-1 5 0,5 2 1,-2 4-102,4-1 1,5-2 0,4 2 0,2-4-153,5-2 0,2-8 1,12-5 322,1-9 1,6-6 0,2-9 125,4-4 1,0-3 0,4-5 0,0-8 2,0-8 1,1-10 0,2-3 10,-2-2 1,-3-4 0,-7-5 221,0-1 0,-6-5 0,0 2 1,-7 1 233,-5 2 1,-7 2 0,-2 3 155,-4 2 0,-9-2 1,-6 7-162,1 3 1,-8 4 0,2 6-249,-4 0 0,1 4 1,-2 4-377,1 5 0,0-1 0,2 6 0,-1 1-1252,2 0 1,0 11 0,3 2 31,2 5 1384,3 6 0,4 5 0,1 5 0</inkml:trace>
  <inkml:trace contextRef="#ctx0" brushRef="#br0" timeOffset="63">21741 3947 8702,'0'-26'-362,"0"0"0,0-3 1,0 1-1,0-2 1268,0-1 1,0 4 0,0 3-1,0 5-76,0 5 1,0 2 0,-1 3-447,-3 2 0,-2 8 1,-4 10-1,-1 6-282,0 7 0,1 4 1,-1 8 32,1 3 1,0 7 0,3 4-412,3 2 1,3 1 0,1 0-1,1 0-527,3 1 1,3-7 0,7-5 387,4-5 1,3-9 0,4-4 372,3-5 1,4-8 0,3-10 0,0-7 55,-1-8 1,-1-10 0,-2-5 340,-2-6 1,-5-3-1,-6-4 252,-4-1 1,-5 0 0,-4-2 66,0-2 0,-2 1 0,-8 5 0,-6 2-13,-5 4 0,-4-1 0,-3 4-456,-2 5 0,2 8 0,-6 6-645,0 5 0,-2 3 0,-1 6 0,-1 5 442,-2 8 1,-3 17 0,16-9 0,1 0-1</inkml:trace>
  <inkml:trace contextRef="#ctx0" brushRef="#br0" timeOffset="64">20539 5022 15134,'-21'0'-68,"1"-1"0,1-1 1,2-2-1,2 2 628,2 0 0,5 2 1282,1 0-1530,4 0 0,7 0 1,8 0-179,3 0 1,3 4 0,4 0-115,3-2 0,2 3 0,6-1-299,3 2 1,1-2 0,7 2 0,3 0 12,7 0 1,5-4 0,-25 0 0,0-1 222,3 0 0,1 0 0,3-1 0,2 0 0,2-1 0,2 0 1,0 0-1,0-1-86,1-1 1,0-1-1,0-2 1,-1-2 0,-1-1-1,1-1 180,0-2 1,-2 0 0,-7 3 0,-3-1-1,-1 0 1,-3 0 146,20-6 0,-12 1 0,-13 5 0,-6 0 784,-3 3-823,-8 2 0,-4 7 1,-6 1-324,-3 4 0,-2 3 0,-4 2 0,-1 1-534,1 1 1,-1 1 777,0-1 1,-4 3-1,-2 4 1</inkml:trace>
  <inkml:trace contextRef="#ctx0" brushRef="#br0" timeOffset="65">21869 5011 11110,'3'-17'-52,"2"-1"0,1 0 227,2 2 1,-2-3-1,1 3 1,0 1 0,-1 0 1109,-2 2 1,-1 2-566,-3 4 1,-2 3 0,-10 9-428,-2 6 1,-3 5 0,-5 10 0,-2 5-177,-1 3 0,1 7 0,2-2-109,1 2 0,1 6 0,2 2 0,4 0-403,2 1 1,6-10-1,3-1-108,2-4 0,9-9 0,5-5-15,6-6 1,1-8 0,8-4 0,2-7 267,0-7 1,7-9-1,1-8 146,0-3 0,-5-5 0,-6-2 94,-1 0 0,-6-5 0,-7 2 0,-5-3 340,-4 3 0,-5-1 1,-6 7 140,-8 1 0,-3 2 0,-4 3-40,1 5 0,0 6 1,-1 5-407,1 5 1,0-1 0,0 6-1,1 2-261,2 3 1,2 4 0,6 6 224,-1 2 1,1 7-1,-1 6 1</inkml:trace>
  <inkml:trace contextRef="#ctx0" brushRef="#br0" timeOffset="66">21943 5809 13586,'-15'-16'-1211,"2"-3"1,-4 5 1992,2 1 0,2 5 0,5 2 0,0 1-167,0 3 0,-1 5 1,-3 5-239,-2 5 0,-3 9 1,-3 6-1,1 3-382,1 1 1,5 6 0,-1 3-1,2 5-192,2 2 1,4 1 0,2 2-95,3-2 1,7-6 0,5-5-131,5-12 0,9-10 0,3-10 439,3-6 1,0-7-1,-2-11 1,-1-6 97,-2-6 0,2-7 0,-3-3 1,-3-5 84,-3-4 0,-1 0 0,-6 1-117,-3 0 1,-5 4 0,-2 4 238,-4 5 1,-8 8 0,-5 6-288,-2 5 0,3 6 0,-2 2 0,0 5-756,3 2 0,1 5 849,2 4 1,-6 6 0,0 2 0</inkml:trace>
  <inkml:trace contextRef="#ctx0" brushRef="#br0" timeOffset="67">21932 6586 8574,'-21'-9'0,"0"2"360,0 3 1,-1 3 0,1 2 0,0 4 399,0 5 1,3 3 0,0 8 0,0 2 136,2 3 0,0 4 0,7 5-737,2 4 0,3 3 0,8 0 0,4 1-92,5-1 0,1 3 0,6-2 0,3-7-313,-1-5 0,6-11 1,-1-8-261,0-4 1,2-10 0,-4-3 220,-1-7 1,-2-10 0,-2-10 0,-2-7 142,-4-6 1,-3 0-1,-4-4 88,-3-2 0,-6 1 1,-3-1 123,-6 0 1,-7 2-1,-1 7 1,-4 3-154,-6 4 0,2 4 0,0 8-777,1 8 0,2 8 1,7 7 858,2 0 0,-1 10 0,-1 2 0</inkml:trace>
  <inkml:trace contextRef="#ctx0" brushRef="#br0" timeOffset="68">20443 6001 12297,'-21'-11'-224,"3"1"0,3-1 780,3 0 1,6 6 0,13 1 0,8 3 120,3 1 1,8 1 0,4 1-561,4 2 0,4 3 1,6-3-1,2-2-251,4-1 0,6-1 1,-25 0-1,0-1 1,1-1-1,1 0-34,0-1 1,1-1-1,2-1 1,0 0 0,0-2-1,-1 1 1,1-2 0,0 0-77,0 0 1,-1 0-1,0 1 1,0 0-1,-5-1 1,-1 0-124,19-4 1,-7 0 0,-11 8 91,-1-2 1,-1 3 0,-7 0-1,-4 3-186,-4 3 0,-4 5 461,-2 6 0,-2 2 0,-5 6 0</inkml:trace>
  <inkml:trace contextRef="#ctx0" brushRef="#br0" timeOffset="69">20582 7086 8881,'-17'-6'617,"2"-2"1,5 3 1086,3-1 1,4-1-1117,6-3 0,4 3 0,9 0 0,4-1-116,3 3 1,10-5 0,-1 3-1,3-2-152,1-2 0,3-3 1,6-2-157,1 0 0,2-1 1,-2-2-28,3 2 1,3 0 0,0-1 0,-3 4 60,-7 2 0,0 3 0,-7 2-430,-1 3 1,-5 3-1,-4 1-1623,-3 0 0,-2 5 0,-1 2 1841,-1 2 1,-5 7-1,2 0 1</inkml:trace>
  <inkml:trace contextRef="#ctx0" brushRef="#br2" timeOffset="70">21539 4948 8416,'-1'-18'-232,"-2"1"0,0 1 1,-1-1-1,1 0 1,-1-1 321,2 0 1,1 4 0,1-3 0,0 2 0,0 2-95,0 1 1,0 5-1,-2 1-39,-1 1 0,1 2 0,-6 3 0,1 1 0,0 1 6,0 2 0,0 3 0,-2-2 0,0-1 118,2 1 0,0 3-124,-3 0 1,-1 1 0,1 2 0,2-1-119,1 1 0,0 0 0,-4 0 97,1 4 0,-1-2 1,0 3 5,1 0 1,-1 1-1,1-1 0,-1 0 0,0-3 1,1 3-1,-1-1-11,0 3 0,1-3 0,0-1 69,3-2 0,-2 3 0,3 2 0</inkml:trace>
  <inkml:trace contextRef="#ctx0" brushRef="#br2" timeOffset="71">20092 4660 8417,'-6'-7'-742,"2"0"1,0-1 741,1-2 0,-6 0 0,3-1 0</inkml:trace>
  <inkml:trace contextRef="#ctx0" brushRef="#br2" timeOffset="72">20124 4501 8417,'-7'0'-520,"1"-1"1,0-2 50,0 0 0,3-1 0,-3 3 547,1-3 1,-3 3-1,1-2 9,-3 1 1,3 2-1,0 0-46,-1 0 1,0 2 0,-1 0 0,4 3-11,0 1 1,-3 1-39,0 3 0,3-3 0,-1 1-18,1 0 1,-2-2-41,3 1 51,-4 0 1,7 0 8,-3 0 1,2-4 0,0 1-15,-2 1-30,0-4 44,0 9 12,3-9-19,-4 4 13,5-5 0,-1 3-19,-3 1 1,3 0 17,-3 0 0,0-2 1,-1 4 42,-1-1 0,4 0 1,-3-3 28,0 2 0,3 3 40,-5-4 0,3 2-88,-3-2 1,4 0-41,-5 4 1,6-4-92,-1 5 0,0-5 0,1 4 32,-2 1 0,1-2 1,2 0 50,-3-1 1,3 3 46,-3-1 0,0-1-265,0 1 242,0-4 0,0 6 0,-2-3 0</inkml:trace>
  <inkml:trace contextRef="#ctx0" brushRef="#br2" timeOffset="73">19943 4628 8342,'-1'-10'-153,"-1"-1"1,-2 1 0,2-1-15,1 0 0,2 1 0,1-1 0,3 1 77,1 3 1,-2-2 0,3 3 217,1 0 1,-3 0 264,-2 3-284,-2 1 0,-2-2-52,-2 4 1,0 0 0,-4 1-61,-1 2 1,0 0 0,-1 3 0,2 0-77,-1 0 1,2-3 0,-1 4 55,-1 1 1,2-2-1,0 2-15,1 0 1,-3 0 0,2 2 35,0 0 1,-2-2-1,3 7 1,-1-4-12,-2 0 0,2 4 0,0 3-31,1 2 1,-3 2 0,2-1-1,-1 0 33,0 0 1,3 1-1,-3-2 96,-1-2 1,2 2-1,0-3-42,2 3 0,-4 2 0,4-2-4,-2-2 1,3 2 0,-1-3 0,0 5-11,1 2 0,-1-1 0,3 2-20,-3-3 0,3 1 0,-2 0 0,1 2-41,2-1 1,0-2 0,0 0 20,0-1 0,0 0 0,0-1 6,0-2 1,0 2 0,0-2 0,0 2 3,0 1 0,-3-1 0,-1-1 1,2-1 0,0 3 1,-1 4-1,0-1 18,0-2 1,-1 1 0,-1 0 27,-1 2 0,4 0 0,-3-4 0,1-1 25,1-2 0,-2 2 0,3-2-33,-2 2 1,1 1 0,3 0 0,0 2 41,0 2 0,0-3 1,0 4-93,0 0 0,0-3 0,0 2 16,0-3 1,0-1 0,1 2-8,2 2 0,-1-3 0,2 3 0,0-4-8,-1-3 1,6 3 0,-3-2-17,-1 1 1,4 4 0,-6-6 10,0 2 0,-1-1 1,0-1-1,2 3 45,-2-3 0,-1 1 0,-1 2 6,0-4 0,-3 3 0,-1-3 0,2-1 1,1 5 0,1-5 0,0 2 14,0 0 1,0-2 0,0 3 26,0-1 1,5-1-1,2 5 1,1-2 12,-1-2 1,2 2 0,-1-3-82,1 4 1,2 3-1,-2 1-7,-2-1 0,1-2 1,-4 0-1,0 0-14,0 3 1,-3-3 0,3 2 71,-3-5 1,-1 1-1,0-3-2,0-1 0,1 1 0,2-4 0,0 1 38,0-1 1,3-1 0,1-1-62,2 4 0,2-4 0,-1 5-35,1-1 1,0-2 0,-1 5 0,1 0 31,0-2 1,-1 4-1,1-3-93,-1-1 1,0 3 0,-2-4 0,-2-2 18,-1-2 0,0-1 0,-3-2 1,1-1 17,6-4 0,-3 0 26,4-6 1,0 0-1,-2-3 1,-1 2 1,1 1 0,2-2 0,0 2-13,1 1 1,0 0 0,-1 2-1,1 0-3,0 0 1,-1-3 0,1-1-5,0 2 1,-1 1 0,1 1-1,-1 0 1,1-4-1,0-1 15,-1 0 0,2-3 0,1-2 0,3-2 7,0-2 1,-3 1 0,2-5-1,1-1 0,-4 4 0,3-1 0,-1 2 8,0 0 1,1-4 0,-5 4 88,1 1 0,-1 1 2,1 2 1,-1-1-1,-2 0 61,-1 1 0,-4 1 0,3 0 0,0-3-65,0 0 0,0-1 0,2-1-112,-1-4 0,-3-2 1,3-2-166,1-3 1,-3 1 0,0-5 0,-2-2-56,1 0 1,-1-3 0,-3 7 181,0 0 0,2 0 0,0 3 56,2-1 0,-1-3 0,-3 2 0,0 0 102,0 0 1,4-6-1,0 2 16,2 1 1,-2-1-1,2-1 1,-2 2-86,-1 0 0,2 2 0,-2-1-42,-1 3 1,0 3-1,-2-1-34,0-2 0,0 3 1,0-3 3,0 2 0,0 1 1,0-3-1,0-2 6,0 0 0,0 1 0,0 5 94,0-1 1,0 0-1,0-1 1,0 1 59,0 2 0,0 2 0,1-1-72,2 1 1,-1 5 0,1-2-36,-2 0 0,-1 2 0,0-4 0,0 1-12,0-1 0,0 0 0,0-1-55,0 0 0,0-4 0,0-2 0,0 0-31,0 2 1,0-3 0,0 0 33,0 1 1,0 1 0,0 0 0,0 1 17,0 2 1,0 4-1,0 0 30,0 0 1,0-1 0,-1 2 8,-2 2 0,0-2 1,-4 0 23,-1-2 0,2-1 1,-1-3-1,-1 0-3,-2 0 1,3-1-1,0 0-79,-1-3 0,-2 2 0,1-1 1,0 0-3,2-1 0,-3 3 1,-4-3 97,1 2 1,0 3-1,0 1 14,-2 2 1,0 3 0,2-4 0,-1 0-29,1 1 0,1-1 0,3 3-45,1 2 0,-1-3 0,3-1-32,0 1 0,-2-1 0,3 4 1,0-1 12,1 1 1,-1 1 0,3 2 25,-2-1 1,-3 0-1,2 1 68,-1-1 0,-1 4 75,-3 0 0,0 3 1,2-2 1,1 2 1,3 0-108,-3 4 0,4 0 0,-4 0-34,-2 0 1,3 0-143,-1 0 1,0 0-17,-3 0 0,-1 1 0,0 3 80,1 3 1,0-1-1,2 0-23,1-2 0,3 1-329,-3-1 1,1-2-245,-1 5 0,2-3 670,5 3 0,-4 0 0,-2 4 0</inkml:trace>
  <inkml:trace contextRef="#ctx0" brushRef="#br2" timeOffset="74">20390 4703 6777,'0'-7'543,"0"0"-655,0 0 0,1-4 1,3 0-1,2 1-517,0-1 629,3 0 0,-3-4 0,5-1 0</inkml:trace>
  <inkml:trace contextRef="#ctx0" brushRef="#br2" timeOffset="75">20486 4448 8313,'0'-16'-109,"0"4"1,1-3 0,1 0 29,2-3 0,3-1 1,-2 0-1,1 1-218,2-1 1,1 0 0,2 1 171,0 0 0,3 0 0,0-2 25,-1 2 0,-1 2 0,-1 3 68,-1-1 1,0-1 0,-2 5-4,-1-1 1,-3 0 0,1 1 0,1-2 244,0-2 0,0 2 0,2-3-71,0-1 1,-1 3 0,4-5 0,2 0-72,2-3 0,0 4 0,-2-1-183,1-1 1,4 0 0,-4 0-76,-1 2 0,-1 4 1,-1-2 175,-1 4 1,-3 1 0,-1 2 115,-1 1 1,-2 0-1,-3-4 3,0 0 0,2 1 0,1-1 64,4 0 0,-1-4 0,1-3-150,2-2 1,0 2-1,2 1 1,0-2-4,4-1 0,-4-3 0,4 1-28,-4 1 0,0-3 1,0 7-1,-1 1 15,1 2 1,0-2-1,-2 2 37,-2 1 0,3-2 0,-4 0 28,-1 2 1,5-2-1,-3 0-69,2-2 1,2-1 0,1-4 0,1-2 7,1-1 1,5-4 0,-2 2-35,-1 0 0,4-4 1,-3 4-1,0-1 129,1 4 1,-5 1-1,1 2 7,-2 0 0,2-3 0,1 1 33,-2 3 1,-4 3-1,0-2 1,3 1-66,0-1 1,-1 3-1,-3-1-85,-1 2 1,0 0 0,4 5-40,-1-1 0,-4 1 1,-1-1-1,-1 0-51,-1 1 1,4-1 0,-2 0 66,1 1 0,-3 1 46,5-1 1,-3 0 0,4-6 101,-2 0 0,-4 2 0,3 4-67,-1-1 0,3 0 0,-1 2 0,3 1-113,0 0 0,-2 1 1,-1-2 35,1 2 0,0-3 0,0 3 0,0-1-12,0 1 1,1-3 0,2 3 17,0-2 0,-1-2 0,1 1 37,-1-1 0,1 0 0,-1 1 392,-3-1 1,1 0 530,-5 1-678,1-1 0,-4 4-460,0 0 1,-1 5-1334,-3-2-186,3 3 729,-4 1 509,5 0 553,0 5 1,-1-4 166,-2 2 1,0 0-294,-4 0 53,5-2 0,-3 9 0,5-4 0</inkml:trace>
  <inkml:trace contextRef="#ctx0" brushRef="#br2" timeOffset="76">20369 5724 8253,'-11'5'-215,"4"-3"1,1 6-1,0-1-358,0-1 1238,4-2 1,-7 0 461,2-1-767,2 1-107,0-4 40,5 0-209,0-5 1,1-2 0,3-6 15,3-1 1,2-1 0,2 0-158,0-2 1,0-3 0,2-3-45,2-2 0,4 2 0,-3-6-28,1 0 0,2-2 1,-4-1-1,0 1 28,1 3 1,1-3 0,-2 4 0,-2 0 47,-2 2 1,0-1 0,0 0 213,-1-1 1,1 3 0,-2-2 48,-2 0 1,6 4 0,-2-4-1,2 0-65,2-3 0,-3 3 0,4 3-127,-1 4 1,-3 0-1,2 5 1,-2 1-269,-2 1 0,1 1 149,0 0 1,-4 1-1,-1-1 104,-2 1 1,4 1 0,-5 0-1,1-3 6,0 0 1,-1-3 0,3-1 0,0 1 71,-1 0 1,-1-4 0,3 2-10,1 1 0,1-3 0,-1 3 1,-1 1-129,1 0 1,2-2 0,0 5-103,1 3 0,-4 1 1,0-3 69,1 0 0,1 1 1,-1 0-1,-2 2 33,-1 1 0,3 0 1,-1-4 85,2 0 0,-1-3 0,-1-1 1,1-2 43,1-2 0,6-2 0,0-4 89,1-3 1,-3 1 0,3-2-90,-1 0 1,-2 2-1,4-1 1,-2 2-11,-2 3 1,-1 1 0,-1 4-79,-1 0 0,0 5 0,-2-1 1,-2 1 77,-1-2 1,3 2 0,-1-3-47,2 0 1,-2-1-1,1 1 1,0 0-2,1-3 0,2-5 1,0-1-2,-1 2 0,1 0 0,-1 2 0,1-1 44,0-3 0,-1 2 0,1-2-82,0 3 0,-1-4 1,1-4-27,0-4 0,0 1 0,1-2 0,0 2-11,-3 1 1,1 2 0,3-1-13,1-2 0,-1-1 1,-5 3-1,-1 2 109,2 0 1,0 2-1,2-1 11,-1 3 0,0-1 1,-2 1-1,-1 1 5,2 2 1,0 1 0,0-1-59,-1 1 1,1 3 0,-3 1 0,1-2-74,0-1 0,-1-1 1,2 3 13,-1 0 0,-3 4 0,3-3 0,0 2 126,-1 2 0,3-3 0,-3 2 11,0 1 1,4 1-1,-4 2 1,1-1-11,0 0 0,-4 2 0,3 1-18,-1 1 0,-1 0 1,-3-3-1,1 2 118,2 1 1,-1 0 216,-3-4 1,0 0-106,0 1 0,-3-1 0,-1 0-33,2 1 0,1-1-608,1 0 0,0 1-444,0-1 1,1 5-113,2 3 0,0 2 0,4 1 0,0 1 920,-1 2 0,3 3 0,-3 5 0</inkml:trace>
  <inkml:trace contextRef="#ctx0" brushRef="#br2" timeOffset="77">20401 6756 8159,'-7'4'-959,"1"1"1,0-1 849,0 1 1,2-1 0,-1-5 228,0-3 0,-2 2 1,2-4 263,-1 1 1,3-2-166,-5 3 1,1 1 0,-3 3 112,-1 0 0,4 0-159,0 0 0,3 0-129,-3 0 1,4 0 53,-4 0 110,4 0-103,-1-5 0,4 3-89,0-5 0,1 3 0,1-3-111,2-1 1,4 2 0,-2-1-80,0-2 1,3-4 0,-1-2 36,5-1 1,-1 1 0,2-2 107,-2-2 1,2-3 0,2-2 0,-1-4 126,1 1 1,1-4 0,-1 3-14,0-3 0,1 3 0,2 0 0,-3-2-31,0-1 0,1 4 0,-3 1-43,-1 0 0,3 4 1,-1-3-1,1 2-72,-1 2 1,3 0 0,-3-2-53,2-2 1,-1-1 0,3-2 52,-1 3 0,-1-2 0,4 0-9,-4 0 1,-1-3 0,-6 5 0,1 2-54,0 0 1,-1 2 0,1 0 83,-1-1 0,-2 5 1,-1 0 43,1 2 1,-2-4-1,1 1 1,1-2 33,2-1 0,0-1 0,1 0-6,0-3 1,-1 1 0,1-3-4,-1 1 0,2-2 0,1 2 1,1 0-15,-1 0 1,-1 1 0,-1 3-93,0-3 1,-4 2 0,0-2 0,0 4 40,-1 3 0,2-2 0,-3 3 116,1-3 0,-3-1 0,3 3-80,-1 0 1,3 0 0,-2-3-1,1-2 16,0-2 1,0 3 0,4-3 19,0 3 0,-1 4 0,1 0-40,-1-1 0,-2 4 0,-1 1 0,1 2-9,1 1 1,-2-3 0,1 0 3,0 1 1,1 1-1,2 1-2,0 1 1,-1-4-1,1-1 1,-1 1-20,1-1 1,0 3-1,-1-3 25,1-1 1,3 0 0,0-4 0,1 1 35,0 1 1,-3 1 0,2-1 24,-2 0 0,-2 5 0,1-1 17,0 2 1,-4 5-1,0 0 1,0-2 81,-1 0 0,2-2 1,-3 1-155,1-1 1,1-1-1,5-1-57,2-1 0,-2-4 0,3 3 46,0-2 0,1 0 0,3-4 0,-3 3-7,0 0 0,1 4 0,-3-3 14,-1 2 1,-1 1 7,-1 3 0,-5 4 446,-3 0 1,-3 1 624,-3-1-1078,2 2 0,-9 10 0,4 1 0</inkml:trace>
  <inkml:trace contextRef="#ctx0" brushRef="#br2" timeOffset="78">5031 2447 8393,'-21'-47'77,"-3"4"0,2 1 0,3 4 0,2 4 0,4 2 0,1 5 507,2 3 1,-1 6-1,2 2 1,0 0-245,2 3 0,0 1-142,-3 2 0,3 0-122,-1 3 1,5-1 0,-4 4-228,-1 2 1,2 0 0,-1-1-17,-2 0 1,-1-1 0,-3 4-1,-3 1-108,0 3 1,-7 3 0,-5 7 0,-3 4 246,-1 2 0,-3 5 1,-2 1 41,-1 1 0,3 1 0,-4 4 114,-1 0 1,0 0 0,-1 0 0,4 1-121,0 3 1,-4-2 0,0 5-54,0 1 0,18-19 0,0 0 0,-18 21 0,18-20 0,-1-1-70,0 0 1,0 0 0,-2 2 0,-1 0 0,-1 1 0,-1-1 5,1-1 0,1 0 0,-1 0 0,1-1 0,0 0 0,0-1 103,-1 2 0,-1-1 1,-1-1-1,-1 0 1,-1 2-1,0 1 1,2-2-1,1-1 70,1 0 0,0-1 0,2-2 0,0 0 0,-23 14 14,2-5 1,7-3-1,1-2 1,-1 1 18,-1-1 1,-3 0 0,-1 0 31,-1 1 1,3-2-1,4-1 12,-1-2 0,4-2 0,0 1 0,3-2 274,1-4 1,5 0 0,1-3-189,0 3 1,8-1 0,0 0 0,7-2-168,4 1 0,-2 3 0,6 4-181,0 6 1,2 5-1,1 7-131,0 3 1,1 5-1,4 8-185,6 3 0,1-1 1,4 7-1,-8-29 0,-1 1 193,0 1 1,-1 2 0,2 1-1,0 1 1,-1 3 0,0 1 143,0 0 1,-1 0-1,0 0 1,0 0-1,0-2 1,0-1-1,0 1 1,1-1 89,-1-1 0,2 1 0,1-2 0,0 0 0,-2 1 0,1 0 70,0-1 1,0-1 0,1-1 0,0-1 0,2 3 0,-1-1 0,1 0 0,0-1 110,-1 0 1,1 0 0,1-1 0,1 0 0,0 0 0,0 0-34,0 1 1,1 1-1,0 3 1,2 0 0,0 1-1,2 0-122,0 1 1,-1 1 0,1 0 0,0 1-1,-2-2 1,0 1 0,0 0 0,0 1-81,-1 0 0,1 0 0,2 0 0,-1-1 1,-1 1-1,1 0 0,-2-3 0,1 0-71,-1 0 1,0-1 0,-1 1 0,-2 1 0,1 1-1,-1 1 93,0 2 0,-1 1 1,-1-1-1,1 0 1,-1 1-1,1 0 1,0-2-1,-1 0-46,1-1 1,0-1 0,-1 1 0,1-1 0,0 0 0,-1-1 69,1 1 0,0 0 1,-1 0-1,1 0 1,-1-1-1,1-1 53,0 0 1,-1 0 0,1 1 0,0-1 0,-1 0 0,1-1 0,-1 0 0,1-1-23,0-1 0,-1-1 0,1 2 1,0-1-1,-1 0 0,1-1-10,0 0 0,-1 1 0,1 0 0,0 0 0,-1 0 0,1 0 0,-1-1 0,1 0 18,0-1 1,-1 1 0,1-1 0,0 0 0,-1 0 0,1 1-16,-1 0 0,1 1 1,0-3-1,-1-1 1,1 2-1,0 0-8,-1 0 1,1-1 0,0 0 0,-1 1 0,1 0-1,0 1 1,-1-1 0,0 1-41,-1-1 0,-1 0 0,2-1 0,-1 0 1,7 26 24,-8-27 1,0 0-1,-1 1 1,0 1-1,2-1 1,-1 1-1,-1-2 1,0 0-19,3 27 1,4-4 0,-4-2 79,2-2 0,0 0 0,-1 2 1,-1-3 92,1-1 1,3-1 0,1-2-105,2 2 0,1-7 0,3 0 0,0-3 12,1-1 0,-1 0 0,0 2-6,0 0 1,2-5 0,2-4-17,3 2 1,3-3-1,1 0 1,0-1-16,-1-2 0,3-2 1,1 0 86,4-1 1,2 4-1,2 0 1,1-2-146,2 0 0,2-2 0,5 0 30,1 1 0,2-2 0,-27-11 0,0 1 0,1-2 0,-1 0-33,2 0 0,0-1 0,2 2 0,0 0 1,1-1-1,-1 0 83,0 0 0,0 0 0,0-1 1,1-1-1,0 2 0,0-1 0,3 1 1,1-1 32,1 0 1,2 0 0,1 0 0,0 0 0,0-1 0,1-1-152,-1 0 1,1 0 0,2 1 0,0-1 0,1 0-1,1-1 1,1 0 0,0 0 97,0-2 1,0-1-1,1 0 1,1-1 0,-2 0-1,0-1-168,2 0 0,1-1 1,1-1-1,-1 0 1,1-2-1,0-1 187,0 1 0,0-1 1,0 1-1,0 0 1,-3-1-1,0 1 1,1 0-1,1 1 51,-1 0 0,1 0 0,2 0 0,0-1 1,0 2-1,1 0-54,-1 0 0,-1 0 1,-1-1-1,0-1 0,1 1 1,1 1-1,2-2 0,0 0-13,2 0 0,1 0 0,-3-1 0,1 0 0,2-1 0,1 1-23,-1-1 1,0 0 0,0-2-1,1 0 1,-19 4 0,1 0 0,-1 1-1,2-1 1,-1 1 0,0 0-1,0-1 0,0 1 1,0 1-1,1 0 1,0 1-1,0 0 1,16-2-1,-1 1 13,3-1 1,0-1-1,-18 2 1,0 0 0,0 0-1,0-1 1,0 1 0,0-1-1,0 1 1,0-1 0,0 1-1,-1-1 1,0 0 0,0 1 0,19-2 0,-1 1 0,-1-1 0,0 1-167,-1 0 0,0 1 1,2 1-1,0 1 1,-2-2-1,-1 0 157,0 0 0,-1 1 0,0 0 0,0 0 0,0 2 0,0 0 0,2 0 0,1 0-3,1 0 1,1 0-1,-3 0 1,1 0-1,0 0 1,1-1-1,-1 0 1,0-1 0,1-1 0,1 0 0,-19-1 0,0 0 0,0 0 1,1-1 0,0 1 0,0-1 0,17-2 0,-1 1 0,2-2 0,0-1 0,-3 1 0,0 1-5,0 0 0,-1 1 1,-1-2-1,1-1 1,0 1-1,1 0 1,-1-1-1,-1 1 8,-3 1 1,0 0 0,0-1 0,-1 1 0,-1-1 0,0 1 21,1 1 0,0-1 1,0 2-1,0 0 0,1 0 1,0 2 40,-1-1 1,1 0 0,-3 3 0,1 0 0,1-1 0,1 0 0,0 2 0,1 0-93,1 2 0,1 0 1,-3-1-1,0-1 0,1 2 1,0 0-1,0-1 1,-1-1-108,1 0 1,-1 0-1,1 0 1,1 1 0,-2 0-1,1 1 31,-1-1 1,-1 1 0,-3 0-1,-1 0 1,-2-2 0,-1 1 77,-1 1 0,0-1 1,0 0-1,-1 0 1,0 0-1,0 1 1,-1-1-1,0-1 103,-2 0 0,0 0 1,-1 0-1,-1-1 0,1 0 1,-1-1 43,0-2 1,0 0-1,0 1 1,0 1-1,-2-2 1,1 0-1,-3 0 1,1-1 12,-1-1 1,-1-1 0,0 1 0,0-1 0,-1-1 0,0-1-67,0 2 0,-1-1 0,1-1 0,0-1 1,-1 1-1,-1 0-124,1 0 0,-1-2 1,1-1-1,-2-1 0,24-13 1,-3-1-79,-7-2 0,0-3 1,-7-3 22,0 0 0,-4-9 0,-1 1 0,-3-5 114,-1-3 0,-12 23 0,1 0 0,-2-3 0,0 0 85,0-2 0,1 0 0,-2 3 0,1 0 0,0-1 0,1 0 0,-1 2 0,0-1 4,-1 0 0,-1 0 1,-1-2-1,-1 0 1,0-1-1,0 1-37,1 0 0,-1 0 0,-1-1 1,-1 1-1,9-26-34,-8 29 0,-1-1 0,-1 0 0,0-1 0,1-2 0,0 1 0,-1-2 0,0 1-7,-1 0 1,0 0 0,1 3 0,-1 0-1,0-3 1,1 0-36,-1 0 1,0-1 0,0-1 0,0-1 0,-1 2 0,0-1 0,-1-1 0,0 1 15,-1-1 1,1 1 0,-1 0 0,-1-1 0,-1-2 0,0-1 27,0-2 0,0 1 0,0-1 0,0 0 0,0-3 0,0-1 97,0 2 1,0 0-1,2 0 1,0 0-1,0-2 1,-1 1-1,1-1 1,-1 0 48,-1 1 0,1 1 1,-1-2-1,1 1 0,0 3 1,0 0-66,1 0 0,0-2 0,0 0 1,0 0-1,-2-1 0,0 1 0,0-1 1,0 0-91,0 2 0,0 0 1,0 0-1,0-1 0,0 3 1,0 0-40,0 0 0,0-1 0,-2-2 0,-1 0 1,0 2-1,0-1-35,0 1 1,0 0 0,-3-1-1,-1 1 1,2-2 0,-1 1-1,0-1 1,1-1-25,-1 0 1,0 0 0,-1 1 0,0-1-1,-1 0 1,0-1 125,0 0 0,0 0 0,0 1 0,1 0 1,-1-2-1,0 0 0,0 0 0,-1 0 103,1 0-1,0 1 1,1 0 0,0 0 0,-2 3 0,1 0 26,0 1 1,1 0-1,-2 1 1,0 0-1,2 2 1,0-1-128,0 0 0,1 0 0,0 1 0,0-1 1,1 3-1,1 0 0,-1 1 0,1-1-237,1 0 0,-1 0 0,1 0 0,-1-1 0,-1 0 0,1-1 44,0 1 0,1 0 0,-2 0 0,0 1 0,2-1 1,-1 1-1,-1 0 0,1 0 40,-2-2 1,1 1 0,0 1 0,-1 1 0,1-2 0,0 0 78,0 2 0,-1 1 1,-1 0-1,0 0 1,0 2-1,0 0 432,0 0 1,1 1-1,-6-28 1,0 3-229,-2 5 0,2-1 1,-2 5-1,2 1-88,1 3 0,1 8 0,-2-1-257,-2 3 0,2-1 0,-3 1 0,-1 2 5,-2 0 1,1 0 0,-3 0 84,-3-1 1,-5 3-1,-1 1 1,-1 0 409,-2 0 0,-6 1 0,-2 5-146,-2 0 1,-4-1-1,5 6 1,-5-1-231,-3 1 0,0 3 1,-6-3 6,-1 2 0,26 7 0,-1 1 0,-2 2 1,-1 0-1,-2-1 0,0 1-129,-2 0 0,-1 0 1,3-1-1,0 0 1,-1-1-1,0 1 146,0-1 0,0 0 0,-3-1 0,-1 1 0,-3 2 0,0 1 49,-2 0 1,-1 1 0,1 0 0,0 0 0,-3 2 0,0 0 0,1-1 0,0 0-207,0 1 1,-1 0-1,-3 0 1,0 0 0,-1 1-1,0 0 137,-3 0 1,-1 0 0,-1 1 0,-1 0 0,19-1 0,-1 2 0,1-1 0,-2 1 0,0 1 0,-1-1-137,0 1 0,0 1 1,-1-1-1,1-1 0,0 0 1,0 0-1,-17 0 0,0-1 152,3 0 0,0-1 0,2 0 0,0 0 1,0 0-1,-1 0 63,-2 0 1,-1 0 0,18 0 0,-1 0-1,0 0 1,-1 0 0,-1 0 0,1 0-1,0 0 1,1 0 0,-1 0-41,1 0 0,1 0 0,-1 0 0,-18 0 0,1-1 0,18 0 0,0 0 0,0 0 10,-1-1 0,0-1 0,1 1 0,0-1 0,1 0 1,0 0-1,-3 1 0,0-1 0,0 1-13,0 1 1,0-1 0,-1 2 0,1-1 0,1 1-1,-2-1 1,-1 1 0,0 0 0,0 0 0,-1 0 0,0 0-1,0 0-5,1 0 1,-1 0-1,0 0 1,1 0-1,-1 0 1,1 0-1,2 0 1,1 0-1,-1 0-96,-1 0 1,0 0 0,0 0 0,1 0 0,-1 0-1,0 0 1,-1 0 0,0 0 0,1 0 116,-1 0 0,1 0 0,0 0 0,-1 0 1,0 1-1,0-2 0,3 1 0,-1 0 1,1-1-1,-2 1 0,0-1 0,-1 0 40,1 0 1,-1 0 0,1-1 0,-1 0-1,0-1 1,0 0 0,2 1 0,1-1-1,-1 1 1,2-1 0,0 0 0,-1-1 56,1 1 1,0-1 0,0 1 0,1-1 0,-1 1 0,0-1 0,-2 1 0,1 0-1,-1 0-64,0 0 0,1 1 1,-1 0-1,2-1 1,0 0-1,0 0 1,-19 1-1,0 1-39,1 0 0,0-1 0,1 1 0,0 0 0,0 0 0,0 0-37,-1-1 1,1 0-1,3 0 1,-1 1 0,-3 0-1,0 2 1,-1-1-1,0 2 4,20 0 0,-1 1 1,-1-1-1,1 0 1,0 0-1,-1 1 0,1 1 1,-1 2-1,0-2 3,0 0 1,0 0 0,1 0 0,0 0-1,0 1 1,0-1 0,-17 3 0,1-1 0,1 0-1,-1-1 5,-1-1 0,1 1 0,4 1 1,0 0-1,1-3 0,1 0 129,2 0 1,0 0 0,1 0 0,0 0 0,0-2 0,0 0 25,0 1 1,1 0-1,2 2 1,0 0-1,2 0 1,0-1-1,1 2 1,1 0-51,-1 0 0,1 0 1,1 0-1,1-1 1,0 0-1,1 0-62,2-1 1,0 2-1,2 3 1,1-1-1,2-1 1,1-1 0,-26 8 21,1 2 1,3-2-1,4 4-491,5-2 0,6 4 0,6-1 0,2 3-429,5 4 0,5 4 881,1 6 0,4 3 0,-4 7 0,-1 4 0,-1 6 0</inkml:trace>
  <inkml:trace contextRef="#ctx0" brushRef="#br2" timeOffset="79">23209 4522 8266,'-5'-17'-9,"3"-1"0,-4 2 0,1 1 0,3-1 209,1 3 1,-3 0-1,1 0 1,-1-1-1,-1 1 391,-2 1 0,1 3 1,-1 1-1,-1 2-312,-2 1 1,0 2 0,-1 3 0,1 0-114,-1 0 0,-1 8 1,-1 4-93,-1 3 1,-4 7 0,3 7-189,-2 2 1,3 5 0,-4 4 0,-1 4-39,-1 2 1,4 5 0,2-2 1,2-1 0,1 3 1,2-6-1,2-4-13,3-4 1,3-6-1,1-5 43,0-5 1,5-7 0,3-1 0,4-5 60,2-4 1,1-7 0,-1-2 57,4-5 0,2-3 1,2-8-63,-1 0 1,-3-2 0,-1-2 0,2-3-6,1-3 1,-3-1 0,-3 0 60,-2 0 0,2 0 0,-1 1 116,-4-1 0,1 0 0,-5 1 1,-1 3 158,1 3 1,-1 3 1355,-4 5-745,0 1 1,-2 10-645,-1 3 1,2 3-1,-3 3-102,3 5 0,1 1 1,0 2-53,0-1 0,4 2 0,-1 1 0,-1 3-80,0 0 1,-2-2 0,1 3-70,2-2 1,-1 3 0,1-3 57,-2 2 0,3-3 0,-1 4 0,1-1-146,1 0 1,-3 2 0,4-5-135,-1-1 0,2-1 0,-3-1-163,2-1 1,-3-3-1,1-1-2175,1-1 2628,1-1 0,5-9 0,-1-1 0</inkml:trace>
  <inkml:trace contextRef="#ctx0" brushRef="#br2" timeOffset="80">23368 4756 8171,'0'-11'55,"0"1"0,0-1 1,0 1-1,0-1 1,0 0 658,0 1 0,-1-1 0,-1 0-66,-2 1 0,-4 4 0,1 2-269,-2 3 1,1 3 0,1 6 0,0 6-194,1 5 1,-2 3-1,5 3 1,0 3-156,2 3 0,1 0 1,1-3-149,3-3 1,2-3-1,5-1 1,2-4-744,2-3 1,5-6 0,0-5-40,3-2 0,6-5 899,-4-4 0,4-10 0,-2-5 0</inkml:trace>
  <inkml:trace contextRef="#ctx0" brushRef="#br2" timeOffset="81">23539 4107 8125,'-7'-27'0,"1"2"0,1 3 17,3 0 0,0 2 0,2 2 1,-1 4 1485,-2 2 1,1 2 608,-1-1-1849,-3 5 0,1 6 0,-2 9 0,2 4-119,1 4 0,1 5 1,-4 2 81,-1 5 0,2 10 0,0 3-195,1 2 0,-2 6 0,4 2 1,0 6-217,3-27 1,-1 0-1,1 27 1,0-26-1,0-1-58,0 28 0,6-3 1,4-7-1,3-4-19,0-5 1,-2-4 0,1-9-222,2-6 1,-5-4 0,1-6-385,0-1 0,-1-4-972,2-2 1839,-5-8 0,-1-7 0,-5-5 0</inkml:trace>
  <inkml:trace contextRef="#ctx0" brushRef="#br2" timeOffset="82">23422 4490 8241,'-17'-5'254,"-1"-1"0,7-3 618,1 2 0,7-3 178,-1 3 0,4-2 1,5-2-433,5 1 0,6 0 0,5 2-394,0 1 1,4 0 0,1-4-477,1 0 1,-3 1-1,1-1 1,-3 2-133,-1 2 0,2 1 1,-1 3-1405,0 0 1,0-1 1787,-8 4 0,5 5 0,-2 1 0</inkml:trace>
  <inkml:trace contextRef="#ctx0" brushRef="#br2" timeOffset="83">24209 4054 9479,'-6'-21'32,"-2"0"1,4 3 772,2 0 1,-1 5 0,1-1-1,-3 3-72,-1 4 0,3 2 0,-4 5 0,-2 1-511,0 3 1,-3 7-1,-1 7-585,-1 6 0,-4 0 1,3 4 101,-2 2 0,3-3 0,-2 0 0,-1-1-142,0-2 1,4-2-1,-1-2 292,2-2 0,2 1 1,-1-6-1,2-2 679,2-3-335,2-6 1,5 4 0,-1-4-27,-3 2 1,3 1-1,-3-2-95,3 4 0,0 8 0,-1 2 1,-3 5-76,-1 2 0,-1 5 1,-2 6-290,1 4 0,-1 3 1,2 0 13,-3 1 0,5-2 0,1-3 0,3-5 226,1-3 1,1-3 0,3 1 57,3-3 1,2-4 0,3-2-33,2-1 0,-2-1 0,3-1 1,1-4 182,1-4 0,3-1 1,1 3-136,-4-3 1,3-2 0,-2-5-234,2 0 1,1 0 0,1-2-149,-1-1 1,-3-2 0,-2-3-1,0 1-183,-3-2 1,2 0-1,-1-2-850,-1 1 1,-1 0 1351,-1 3 0,-1-7 0,1 2 0</inkml:trace>
  <inkml:trace contextRef="#ctx0" brushRef="#br2" timeOffset="84">24219 4394 8518,'-1'-20'0,"-1"1"626,-2 2 1,1 2-1,3-1 981,0 0 1,1 3-667,2 6 1,0 4-1,4 6-558,1 4 0,2 8 0,1 2 0,2 4-193,2 0 0,0 5 0,-1 2-604,4 3 0,-2-2 0,2 1 0,1 1-260,1-2 0,-2-4 0,0 0-318,1-3 0,-3-1 1,1-4 128,-2-3 1,-2-5 0,-5-3-817,-1-2 1679,-4 0 0,6-9 0,-3-1 0</inkml:trace>
  <inkml:trace contextRef="#ctx0" brushRef="#br2" timeOffset="85">24507 4203 8373,'-5'-11'359,"-2"1"522,-3-1 1,3 5-322,0 2 0,1 4 0,-1 4-184,4 3 1,-3 8 0,-1 7 0,-3 5-385,-1 4 1,1 2 0,-1 2-22,1 4 1,-1 0 0,-1 3 0,-1 1 37,-1 1 0,0-5 1,3-3-270,0-3 1,6-5-1,1-2-460,3-3 0,1-1 0,0-8-342,0-1 0,8-1 1,3-3 1061,1-1 0,9-4 0,1-4 0</inkml:trace>
  <inkml:trace contextRef="#ctx0" brushRef="#br2" timeOffset="86">24709 4511 8373,'-11'-4'420,"0"-2"1,1-4 597,-1 3 1,4 2 0,1 7-123,1 1 1,1 4-1,1 7-680,0 4 0,-1 2 0,4 3 0,0 2-49,0 3 1,1 3 0,2 1-256,0 0 1,6-1 0,-2 1-498,2 0 1,-2-4 0,0-5-1,0-3-611,-1-2 1,4-7 0,-3 0 1195,2-1 0,2-3 0,0-7 0</inkml:trace>
  <inkml:trace contextRef="#ctx0" brushRef="#br2" timeOffset="87">24964 4543 8373,'-7'0'1134,"0"0"0,1 1-941,-1 3 0,2-2 0,5 6 0,0 0-186,0 1 1,0 5-1,0 1 1,0-1-76,0 1 1,0 1 0,0 2 0,0 0-525,0 1 0,0 1 1,0 0-1,0-2 592,0-4 0,0 3 0,0-1 0</inkml:trace>
  <inkml:trace contextRef="#ctx0" brushRef="#br2" timeOffset="88">24996 4107 8373,'0'-11'224,"-4"4"0,1 0 1882,0-1-1317,-3 3 0,6 5 0,-1 9-587,4 4 0,4 4 0,-3 7 1,2 3-244,3 4 1,0-2 0,2 8-198,-1 0 0,1-3 0,-2 4 0,0-2-371,-2-1 0,-1 0 0,1-3 24,-4-5 1,2-3-1,-1-4-1501,-2-2 2086,-1-8 0,-1-5 0,0-5 0</inkml:trace>
  <inkml:trace contextRef="#ctx0" brushRef="#br2" timeOffset="89">25187 4065 10126,'-10'0'613,"3"0"1,-1 0-470,0 0 1,-2 4 0,-3 3 0,-2 4 349,2 3 1,2 7 0,0 8 0,0 3-536,1 3 1,-1 3 0,2 5-510,1-1 0,4 1 0,4-2-372,0-2 0,0-7 1,0-8-1,0-5 922,0-5 0,4-2 0,2-2 0</inkml:trace>
  <inkml:trace contextRef="#ctx0" brushRef="#br2" timeOffset="90">25219 4267 8373,'1'-10'-643,"3"3"1417,2 2 0,4 7 1,0 2-1,-2 6 354,-1 3 0,-1 6 0,1 0-949,-3 4 1,-3 3 0,-1 5-201,0 1 1,-6-3 0,-3 7-259,-4-3 0,-6-2 1,2-3-1,1-3-37,1-3 0,4-6 0,1-4-589,3-4 1,4-6 0,7 1 316,7-6 0,4-4 0,8-7-591,2-4 1179,-3 3 0,9-10 0,-4 3 0</inkml:trace>
  <inkml:trace contextRef="#ctx0" brushRef="#br2" timeOffset="91">25113 3735 8373,'0'-16'165,"0"4"0,0-2 228,0 2 0,5 2 1,2-1-1,3 1 90,4-1 1,7 0 0,3 2-1,1 1-353,1 0 0,0 6 0,4-1-130,-2 1 0,5-2 0,4-2 0</inkml:trace>
  <inkml:trace contextRef="#ctx0" brushRef="#br2" timeOffset="92">25315 4650 8373,'-5'32'727,"3"0"1,-4-1-316,1 1 0,0-1 1,3-1-1,-1-3 0,0-1-15,2-2 1,-3-2 0,1-1-50,1 1 1,-3-2-1,0-3 1,-1-2 39,-2-4 1,-2 0 0,-1 0-1,-2-2 4,-2-2 1,1 3 0,2-4-337,-2 0 1,2-2-1,-3-4-887,0 0 0,3 0 0,-2 0 831,2 0 0,-3 5 0,-2 1 0</inkml:trace>
  <inkml:trace contextRef="#ctx0" brushRef="#br2" timeOffset="93">18465 12023 8224,'-21'-21'118,"4"0"1,3-1 0,2 1 0,3 0 0,2 1 1132,3 2 0,3 3-1034,1 4 1,6 5-1,3 3 1,5 3-179,3 3 0,1 8 0,2 7 0,-1 2 0,-2 2 46,2 3 0,-2 2 0,-1 5-261,0 0 1,-6-4 0,-4 1-1,-1 0-82,-3 2 0,-2 4 0,-4 1 159,-7-2 0,-9-5 1,-8-6-1,-4-4 100,-4-5 1,-2-7 0,-5-5 96,-3-8 0,3-7 1,-1-13 147,4-6 0,7-5 1,1-5-1,7-2-149,6-2 0,5 1 0,7-4-225,4 2 0,11-3 1,6 5-1,5 4-157,2 4 1,5 10 0,1 6-107,1 6 0,2 7 0,-2 5-229,-1 2 620,8 10 0,-6 3 0,7 9 0</inkml:trace>
  <inkml:trace contextRef="#ctx0" brushRef="#br2" timeOffset="94">18508 12811 8161,'-32'0'798,"6"0"0,4 0-275,7 0 0,13 1 0,6 2 1,7 4-513,3 3 1,6 4 0,0 1-1,4 3 6,0 5 1,-5-2 0,-3 5-164,-1 0 1,-5-2 0,-5 4 0,-2 2-27,1 0 1,-10 2-1,-8-1 329,-5-3 0,-8 2 0,-5-5 0,-6-4 166,-4-6 0,0-5 0,-1-11 0,0-5 65,-3-8 0,8-8 0,2-11-168,9-2 1,9-4 0,5-7-443,5-4 0,5 3 1,6 1-275,4 2 0,12 1 1,6 1-1,4 1-543,3 6 1,4 9-1,0 13 1039,2 5 0,1 12 0,4 8 0</inkml:trace>
  <inkml:trace contextRef="#ctx0" brushRef="#br2" timeOffset="95">18593 13843 8138,'-11'-1'0,"0"-3"391,1-3 1,4 1 167,2-1 1,8 6 0,3 1-1,4 6-362,3 3 0,-1 6 1,3 3-1,0 2-88,-3 2 1,-2 2 0,-1 2 29,-3 2 1,-2 0 0,-5 4-117,0 0 0,-6 1 0,-5 1-32,-5 2 1,-10-6 0,-6-5-1,-6-3 163,-3-5 0,-10-6 0,-2-10 110,-2-7 1,4-8-1,3-14 1,2-9-166,4-7 1,9-1 0,11-4-543,7-2 0,5-4 0,12 1-216,6 2 1,5 11 0,13 2-245,5 4 1,3 13 0,6 4 902,3 5 0,0 12 0,4 2 0</inkml:trace>
  <inkml:trace contextRef="#ctx0" brushRef="#br2" timeOffset="96">18837 12140 8214,'-21'0'390,"1"0"0,2 0 1,4 2 189,2 1 1,11-1-1,6 4 1,7 0-339,5 0 1,5 1-1,2 4 1,5 0-137,1-1 0,4 1 1,0-1-1,1 2-67,0 2 1,2-3 0,2 1-70,3-4 0,0-5 0,1 0 0,1-2-132,2-1 1,-3 0 0,2 0-265,-5 0 0,-1 0 0,-5 1-260,-4 3 0,-6 3 1,-3 8 685,-5 7 0,-5 9 0,0 6 0</inkml:trace>
  <inkml:trace contextRef="#ctx0" brushRef="#br2" timeOffset="97">18986 13023 8187,'-21'0'10,"0"0"0,-1 0 1,2-1-1,3-1 657,2-2 1,4-4-1,1 1 1,3-2-1,3-2-59,3 0 0,1 1 1,0-1-1,1 0-348,3 1 1,5 3 0,6 0 0,-1-1-94,1 3 0,3 0 0,6 5 1,2 0-187,1 0 0,-2 1 1,3 3-71,1 3 0,6-1 0,0 1-89,-1 1 0,1 1 1,-1 2-1,4 0-177,3-1 1,-5 1 0,3 0-12,-5-1 1,1 0 0,1-2 167,-2-1 1,-6-5 0,-3 2 0,-2-3-301,-2-1 1,-3 0-328,-1 0 825,-4 5 0,3 5 0,-6 7 0</inkml:trace>
  <inkml:trace contextRef="#ctx0" brushRef="#br2" timeOffset="98">19071 13896 8227,'-21'0'368,"4"0"0,3-1 0,4-3 136,3-3 1,2-2 0,5-2 0,1 0 201,3 1 0,3-1 0,7 2 0,4 0-92,2 2 0,1 1 1,0-1-403,0 4 0,2-2 0,1 1 0,2 2-164,1 1 1,0 1 0,2 0 112,0 0 1,-1 0 0,4 0-1,0 0-692,0 0 0,0 0 1,0 0-129,0 0 0,0 0 0,-1 0-477,1 0 1,-3 0 0,-2 0 1135,-1 0 0,3 5 0,-1 1 0</inkml:trace>
  <inkml:trace contextRef="#ctx0" brushRef="#br2" timeOffset="99">18433 14896 8554,'-11'-21'-76,"4"-2"0,1 0 0,2-1 0,1 3 0,2 3 1377,1 3 1,0 1-959,0 3 1,5 5 0,2 4 0,2 5-292,2 8 0,4 4 0,2 6 0,0 2-370,-3 2 1,1 1 0,-1 3-1,-2 0 67,-4 0 0,1-2 1,-6 1 59,0-2 0,-2-2 1,-2-3-1,-3-4 286,-3-3 0,-7-6 1,-5-5-6,-5-2 1,1-11 0,-5-8 0,2-8-6,3-5 0,-2-5 1,4-4-250,4-1 0,9 3 0,4 3-303,3 2 1,11 3 466,4 5 0,9 10 0,5 10 0</inkml:trace>
  <inkml:trace contextRef="#ctx0" brushRef="#br2" timeOffset="100">18603 15279 8368,'-19'-20'94,"4"1"1,4 3 1022,2 0-647,4 2 0,5 10 0,7 7-767,3 6 0,4 9 1,1 1-1,1 3 9,-1 3 0,3 5 1,-4-3 207,-1 0 0,-5 3 1,-2-4-1,-1 0 100,-3 0 0,-2-1 1,-5-5 251,-5-3 0,-7-2 0,-6-8-78,-2-4 0,-5-11 1,2-7-1,-2-8-121,2-5 1,3-3 0,7-1-277,4 0 0,7 0 0,4 2 0,3 1-1713,3 4 1916,13 8 0,6 1 0,10 6 0</inkml:trace>
  <inkml:trace contextRef="#ctx0" brushRef="#br2" timeOffset="101">18805 15758 9114,'-15'-6'-6,"7"-2"0,-2 3 593,4-1 0,3 3 0,4-3 218,3 1 0,1 1-951,6 4 1,-5-1 268,-2-2 0,-3 0 1,-2-5-1,-3-3 43,-3-2 1,-3-6 0,0 2-136,-1-3 1,1-3 0,-1 0-388,0-2 0,5-2 0,4 4 0,4 4 394,5 3 1,12 1 0,4 5-1</inkml:trace>
  <inkml:trace contextRef="#ctx0" brushRef="#br2" timeOffset="102">17369 12289 8560,'-27'-10'289,"6"-3"1,8 1 0,5 5 321,4 4 1,4 10-1,5 11 1,7 3 0,7 4-599,4 4 0,7-1 0,-1 3 1,4 2-426,3 0 0,5 1 0,1 1-174,3 0 1,-3-1 0,-4-5 0,-1-4-673,-3-3 1258,-1-5 0,-6-2 0,-1-4 0</inkml:trace>
  <inkml:trace contextRef="#ctx0" brushRef="#br2" timeOffset="103">17667 12204 8270,'-21'-10'511,"1"0"0,2 3-210,4 3 1,2 3 0,2 1 0,-1 3 110,0 4 1,4 2-1,0 11-358,-1 3 1,-2 5-1,0 2 1,-1 3-236,0 2 0,4 5 0,0-2-153,-1 0 0,-1 2 0,-2-4 0,1-3-431,3-4 0,3 1 765,4-5 0,0 4 0,0-1 0</inkml:trace>
  <inkml:trace contextRef="#ctx0" brushRef="#br2" timeOffset="104">17806 12374 8492,'-11'-10'-239,"4"-1"0,0 0 1289,-2 1 0,1 5 0,1 6-732,4 9 1,1 5 0,2 6 0,0 1-435,0-1 1,2 1 0,1 3 0,4 4-2299,3 1 2414,5 2 0,2 10 0,4 1 0</inkml:trace>
  <inkml:trace contextRef="#ctx0" brushRef="#br2" timeOffset="105">17242 14683 8566,'-21'-15'832,"2"3"1,3-2-299,6 2 0,7 1 0,3 2 0,7 2 110,6 3 1,5 3 0,7 1 0,3 1-727,3 3 1,1 2 0,1 6 0,1 1-701,2 1 1,3 9 0,-3 3 130,2 8 1,0 3-1,1 7 651,-4 2 0,-6 3 0,-3 4 0</inkml:trace>
  <inkml:trace contextRef="#ctx0" brushRef="#br2" timeOffset="106">17657 14439 8566,'-22'6'124,"2"-1"0,1-2 1,3 3 596,0 3 0,3-1 1,5 8-1,2 0-352,2 6 0,0 0 0,4 6 0,0 2-608,0 1 0,1 4 1,2 3-1,1 2-218,2 4 0,-3 2 0,1-1 0,0 1-521,-1-1 1,2 1 977,-1-3 0,-3 2 0,4-8 0</inkml:trace>
  <inkml:trace contextRef="#ctx0" brushRef="#br2" timeOffset="107">17827 15130 8566,'0'-10'944,"-4"-1"0,1 0 1040,0 1-1836,2 4 0,7 7 1,4 8-362,3 4 1,1 6 0,-4-1 98,1 2 0,3 1 0,2 2 27,0 2 0,-3-6 0,1 2 0,-2-2 64,-1-3 1,3 0 0,0-7 20,-1-2 0,-1-2 0,-1-7-208,-1-5 0,6-2 1,0-8 209,1-2 0,3-6 0,-4-2 0</inkml:trace>
  <inkml:trace contextRef="#ctx0" brushRef="#br2" timeOffset="108">19933 12108 8468,'-5'-10'-220,"0"-1"1,-3 0 0,2 0-1,0-2 1,2-3 137,-1 0 0,-2-2 0,3-3 216,2-1 1,-3 1-1,2 0 1,-1 0-1,0 1 43,1 2 0,-7 2 1,1 7-1,-5 2 33,-3 3 0,0 4 0,-5 4 9,1 3 0,0 8 0,1 7 0,1 5-73,1 4 0,5 6 0,0 6-150,5 5 1,3 1-1,5-1 1,0 1-55,0-1 1,8 1 0,5-2-128,6-8 0,1-5 0,9-12-22,0-6 1,2-8 0,1-5 107,0-6 0,-4-4 1,-1-8-20,-1-6 1,3-5-1,-5-7 1,0-3 5,-1-3 0,-7-7 0,-1-5 120,1-4 0,-8 0 0,2-2 42,-5 3 0,-2 1 0,-8 1-14,-6 2 1,0 4-1,-7 8-2,-1 6 0,-1 6 1,-1 10-1,-2 5 15,-2 6 0,3 10 0,-3 6-302,3 5 0,2 9 0,2 4-807,4 1 1060,2 2 0,1 5 0,1 1 0</inkml:trace>
  <inkml:trace contextRef="#ctx0" brushRef="#br2" timeOffset="109">20146 12779 8450,'-12'-36'-32,"-1"1"0,-1 2 1,1 2-1,1 5 0,0 2 221,-2 4 1,1 6 0,-4 1 0,1 5 204,-1 4 0,1 4 1,-3 5-246,1 6 1,5 5 0,-1 9 0,2 5-42,1 4 1,5 5 0,3 6 0,2 1 0,1-1-177,0-2 0,4 0 1,3 0-153,3-1 1,5-5-1,3-5 1,2-7-163,1-7 0,1-3 0,-1-9 269,0-6 0,0-11 1,0-10 19,-4-7 1,2-7 0,-3-4 57,0-2 0,-3-7 1,0-1-1,-3-5 33,-3-2 0,-5 5 1,-1-1 93,-7 3 1,-3 3 0,-12 5-43,-5 2 1,0 7 0,-3 7 0,0 4-77,-2 3 0,3 8 0,0 7-253,2 6 0,5 10 1,6 10-783,3 8 1061,-1 13 0,12-1 0,-4 11 0</inkml:trace>
  <inkml:trace contextRef="#ctx0" brushRef="#br2" timeOffset="110">20029 13534 8767,'-22'-10'-449,"1"2"0,0 1 0,1 0 944,2 1 0,-1 2 1,4 5-1,-2 2 1,-2 4 0,4 4 1,2 3-1,3 5-239,3 5 0,5 3 1,-2 5-1,4 0-331,4 0 1,3 3 0,7 1 0,4-2-198,2-1 1,5-6 0,1-3-59,1-5 1,-3-5-1,0-7 1,-1-3-161,-2-3 0,-4-11 0,-3-5 357,-2-7 0,-3-10 0,-2-7 245,-3-3 0,-3-5 0,-2-3 1,-3-2 270,-3-1 0,-7-2 1,-5 1-188,-5 6 1,-2 4-1,-3 5-149,1 4 0,-1 7 1,0 8-259,4 9 0,1 6 1,10 10-1,2 6-1842,4 9 2052,3 6 0,0 11 0,0 1 0</inkml:trace>
  <inkml:trace contextRef="#ctx0" brushRef="#br2" timeOffset="111">19997 14545 8509,'-16'-37'6,"8"4"1,-1-2 0,3 3-1,2 3 320,-1 5 0,3 4 0,-5 5 151,-1 8 0,-2 11 0,1 6 1,0 8-164,2 6 0,1 8 1,-1 7-1,4 2-142,2 2 0,1-1 0,0 0 0,0-2-159,0-1 0,1-5 0,2 0-189,4-4 1,3-9 0,1-8 0,0-6-83,4-7 1,1-11-1,4-14-67,-2-10 0,1-9 0,-5-6 53,-1-2 1,-2-5-1,-4 0 1,-4 3-24,-2 3 1,-5 0 0,-5 5 147,-4 1 1,-8 11-1,-6 7-42,0 7 1,1 9 0,5 7-1,0 7-1061,4 7 1250,1 8 0,6 19 0,-1 1 0</inkml:trace>
  <inkml:trace contextRef="#ctx0" brushRef="#br2" timeOffset="112">19986 14843 8496,'-26'16'65,"8"0"0,1-4 0,5 3 327,5 6 1,2 4 0,5 5 0,1-2-197,3 2 0,6-1 1,7 0-492,-1-5 0,4-2 1,-2-6-1,2-4-65,2-4 1,-1-7 0,-1-2 22,-2-8 0,-4-8 1,-6-8-1,-2-4 158,-1-5 0,-3-1 0,-5-4 374,-5-1 1,-2 3 0,-3 1 77,-1-1 0,-5 5 0,1 0 1,-2 6 78,-1 4 0,-2 5 0,1 4-298,0 5 1,4 4-1,8 10 187,3 9-241,2 1 0,10 24 0,1-1 0</inkml:trace>
  <inkml:trace contextRef="#ctx0" brushRef="#br2" timeOffset="113">20146 15343 8904,'-26'-5'62,"0"1"1,-2-5 1551,7 2-917,9 5 1,9-2 0,6 8-613,4 3 1,3 4-1,-1 2 1,0 2-84,-2 1 1,-5-3 0,2 2-306,-3-4 279,-1 0 0,-5-5 1,-2-5-1,-4-7-283,-3-8 0,2-10 0,-1-4-597,5-3 949,3-5 1,1-2-1,-2-5 1</inkml:trace>
  <inkml:trace contextRef="#ctx0" brushRef="#br2" timeOffset="114">19050 15737 8377,'-21'0'-391,"-1"-5"1,1-2 0,0-1-1,1-1 1,2 2 422,4-1 1,7 2 0,3-1-38,3-1 1,6 2-1,2 0 1,2 0-113,2 0 0,0-1 117,-1-4 0,6 1 0,0-1 0</inkml:trace>
  <inkml:trace contextRef="#ctx0" brushRef="#br2" timeOffset="115">18901 15141 8425,'-26'-11'-198,"7"-1"0,0-2 325,6-4 0,5-3 1,9-2-1,4-3 0,6 0 627,5 0 1,9 2 0,3 6-1,3 4-774,1 2 1,3 5 0,1 1-188,-2 1 0,5 2 1,1 3-1,3-1-60,-2-3 0,3 3 0,3-3 59,2 3 1,-1-2 0,2-2-184,-4-1 1,-2 4 0,-3-2 0,-2 3-793,-4 1 1183,-11 5 0,1 10 0,-9 7 0</inkml:trace>
  <inkml:trace contextRef="#ctx0" brushRef="#br2" timeOffset="116">19295 15364 8420,'-16'6'0,"0"-2"449,-1-3 0,9-1-112,11 0 0,8-6 0,12-5 0,1-6-199,5-7 0,3 0 0,2-3-304,1 1 0,8 1 0,-3 4-264,0 0 1,-3 4 0,1 3 429,-2 2 0,5 6 0,-4 2 0</inkml:trace>
  <inkml:trace contextRef="#ctx0" brushRef="#br2" timeOffset="117">19592 15801 9746,'-10'21'1127,"4"-1"1,2-2-514,3-4 1</inkml:trace>
  <inkml:trace contextRef="#ctx0" brushRef="#br2" timeOffset="118">19650 15874 15321,'20'-16'26,"10"-11"8,2-5 0,2-2-947,2-1 1,0-6-1,-1 4 903,0-1 0,0 1 0,-3 5 0</inkml:trace>
  <inkml:trace contextRef="#ctx0" brushRef="#br2" timeOffset="119">16359 9278 5101,'37'-44'-65,"-1"0"0,1 0 0,0-1 0,0-1 0,0 1 1,0-1-1,-1 0 0,0-1 0,-1 1 0,0-1 1,0 0-1,-2 0 0,0 0 0,-1 0 0,0-1 0,1-1 1,-1-1 33,-8 12 1,1 0 0,0-1-1,-1 1 1,1-1 0,-1 0-1,0-1 1,1 1 0,0-2 0,1 0-1,-1-1 1,1 1 0,-1 0-1,0 1 1,1-1 0,-1 0 30,1 0 0,-1 1 0,0-1 0,1 1 0,0 0 0,-1 1 0,1-1 0</inkml:trace>
  <inkml:trace contextRef="#ctx0" brushRef="#br2" timeOffset="120">6552 13662 8476,'-15'0'-50,"-1"3"0,-1 1 0,1 0 0,2-1 0,0 1 0,0-2 750,-2-1 0,8-1-413,-3 0 1,6 0 0,1 0-225,8 0 1,5-5 0,5-3 0,4-4 29,2-2 0,2-6 0,3 0 0,5-5-123,4-2 1,4-1-1,4-6 1,2 0-41,2-1 0,0-2 0,-20 19 0,-1 1 13,1-3 1,-1 1-1,0 0 1,0 1-1,17-16 1,-2 3-132,-4 3 0,-3 4 1,-13 0 178,-7 5 0,-6 7 0,-8 7 0,-3 0 25,-3 2 0,-8 2 0,-5 1 148,-4 0 0,-5 4 1,-1 1-1,-2 0 56,0 4 0,-1-1 0,8 0-65,2-1 1,1-3 0,5 2 44,3-1 0,4-3-274,7-6 0,10-1 0,15-6-143,9 0 1,7-3 0,7 0 106,1 1 0,7 1 0,-4 3 0,-2 1 96,-6 5 1,-7 8 0,-9 6 0,-7 10 0,-11 6 0,-8 11 0,-10 8 13,-9 9 0,5-20 0,-1 1 0,-3 2 0,0 0 0</inkml:trace>
  <inkml:trace contextRef="#ctx0" brushRef="#br2" timeOffset="121">23549 11459 8545,'13'-32'272,"-3"2"1,-4 1 0,-4 5 0,-1 1 0,-2 3 639,-3 2 1,-3 3 0,-7 5 0,-4 3 0,-3 4-490,-4 2 0,-7 3 1,-8 5-1,-6 7 0,-7 6-479,24-8 1,-1 1 0,-2 0 0,-1 1 0,-1 2 0,-1 0 0,-1 0 0,0 0 71,0 0 0,0 0 0,3-2 1,0-1-1,0 0 0,1-1 1,2-1-1,0 1-908,0-2 1,2 1 734,-24 10 0,9-4 1,9-3-27,4-2 0,4-2 0,6 0-22,3-3 1,1 1 206,6-4 1,-2 4 9,-2-1 1,1 3 0,-6 3 0,-4 4 166,-4 8 1,-7 5 0,-3 4 15,-1 5 0,-1 5 1,18-18-1,0 1-69,-1-1 0,1 1 1,3 0-1,2 0 1,0 1-1,1 0 39,1 0 0,1 1 1,2 0-1,2 0 1,-4 27-1,5 2-101,4-2 1,3 0 0,2-10-29,3-1 1,2 3 0,5 0 197,4 1 0,1-2 0,4-3 0,-1 1-232,-1 1 1,2 8 0,2 0 1,-1 0-113,-3 0 0,7 1 1,-12-27-1,0 1 118,1 1 1,-1 0-1,0-2 1,-1 1-1,2-2 1,2-1 52,17 21 1,1-4-1,9-4 161,4-4 1,0-8-1,4-4 1,3-7-132,6-4 0,-29-7 0,1-2 1,1-2-1,1-2-195,-1 2 0,1-2 0,1-1 0,1-2 0,-2 0 1,-1-1-1,0-1 0,-1-1-530,-1 1 1,0-1 0,25-10 632,-6 0 0,-3-3 0,-7-2 0,-4 1 0,-5 0 0</inkml:trace>
  <inkml:trace contextRef="#ctx0" brushRef="#br2" timeOffset="122">24538 11236 8493,'22'-37'408,"4"4"1,3-3-1,7-1 132,6-2 0,6 2 0,-22 19 1,2 1-1,-1 0 0,0 2 291,26-14 1,2 3 0,-10 6-1,-5 3-136,-7 2 1,-2 8 0,-8 4-305,-3 2 1,-3 7 0,-8 7 0,-1 10 67,-5 11 1,-8 13 0,-5 8-312,2-22 1,-1 0-1,-1 2 1,0 1-1,0 5 1,0 1-318,1 1 1,0 0 0,0 2 0,-1 1 0,3 4 0,0 1 0,0 1 0,1 1-32,0 1 0,0 1 1,3-2-1,0-1 1,1-3-1,1 0 7,0-2 1,1 0 0,0-4 0,0 0 0,0-3 0,0-1 35,-1-1 0,2 0 0,0-6 1,1 0-1,2 20 87,-2-4 1,3-2-1,-3-4 1,-3-3 45,-5-4 0,-4-3 0,-5-2-170,-2-2 1,-8 0-1,-4 4 194,-1 0 0,-3 1 0,-3 3 0,-3 3 0,-2 2 0</inkml:trace>
  <inkml:trace contextRef="#ctx0" brushRef="#br2" timeOffset="123">23188 11747 11323,'-16'-5'-29,"4"-1"0,-2-5 1,4 1-1,3-1 874,3 0 0,3 1 0,1-1-126,0 1 1,1 4 0,3 2-190,3 3 0,-1 1-196,1 0 0,-5 5 0,3 2-133,-1 2 0,-1 2 1,3-1-1,-2 1-11,-1 0 1,2-4 0,-1 0-97,2 1 0,-2-2 0,3 1 0,1 0 353,2-1 0,0 2 1,1-4-115,-1-2 1,1 4-1,1 0-155,2 0 1,-1 4 0,4-3 0,0 3-59,3 5 0,-1-4 1,6 5-165,-2-1 1,1 2 0,2 4 0,2 0 0,1 0 0,1 0 0,-1-3-49,0 0 0,-1-4 0,4 3 294,0-2 0,-5-1 1,-2-3 25,-3 0 1,0 1 0,-2 1-1,-1 2 102,-2 2 1,-3-3 0,3 5-111,-2 3 1,4 1 0,-2 4-345,-1-1 1,4 3-1,-2-2 1,2 2-209,2-1 1,-1-4 0,0 1 92,0-3 1,1-1 0,-1 1 216,0-1 0,-3-4 0,-2-3 105,0-2 1,3-2-1,-3 1 1,2-1 115,0 1 1,-2 0 0,3-1 0,-1 1-55,1 0 0,1-1 0,0 1-178,-2 0 0,2 3 0,-4 1 25,1 2 0,2 0 1,-5 4-1,-1-3-32,-1 0 1,-2-4-1,1 3 105,0-2 0,-1-4 0,1-4 0,0 0 119,-1-1 1,2-1 0,1-4 23,1 3 0,0-3 0,-3 2 0,0-2-67,-1-1 0,1 2 0,0 0-128,-1 2 1,1 4 1,0-1 0,-1-1 1,1 0 176,-1-2 0,0 1 0,-2-2 800,-1 0-893,0 1 1,0-3-98,1 2-3,-6-1 0,3 1-3,-5-6 8,0 1-2973,0-2 1841,0 13 0,0-2 1,0 7-1,0-2 1129,0-1 0,0 4 0,0 2 0</inkml:trace>
  <inkml:trace contextRef="#ctx0" brushRef="#br2" timeOffset="124">22688 10810 8383,'-5'-10'331,"-4"-1"0,-6 0 0,2 2-102,2 2 1,0 3 0,1 9-1,2 7 176,1 8 1,4 11-1,-3 8 1,1 3-251,3 4 0,0-1 0,4 5-168,1 1 0,2 4 0,3 1 0,-1-4-602,1-5 0,2-8 0,-1-4-601,-2-6 0,2-8 1216,-6-6 0,1-13 0,-4-3 0</inkml:trace>
  <inkml:trace contextRef="#ctx0" brushRef="#br2" timeOffset="125">22518 11055 8383,'-11'-30'0,"0"0"0,1 0 0,1 1-74,-5-29 1,6 1 0,13 5 243,5 2 1,12 3 0,9 4 0,7 2 633,4 2 1,4 4 0,0 9-624,-1 8 1,-3 10 0,-3 16-1,-4 11-485,-6 10 0,-8 9 0,-8 8 20,-4 4 0,-7 3 0,-10 3 246,-10 0 0,7-27 0,-3-1 0,-2-1 0,-1-2 576,-1 0 0,1 0 0,-16 22 0,-4-4 1,3-3 196,2-5 1,2-10 0,10-14-489,2-6 0,8-15 0,10-9-252,9-10 1,10-9 0,18-6-1,4 0-423,-19 23 1,1 1 0,22-10-1,-6 6 208,-4 7 1,-7 13 0,-8 12 136,-9 12 1,-12 19-1,-14 10 1,2-20-1,-2 0 102,-4 3 1,-3-1 0,-3 2 0,-2-1 0,-2 1-1,-2-1-222,0 0 0,-1 0 1,1-3-1,-1-1 1,0-5-1,0-2 0,0 0 1,0-1 202,0-2 0,0-1 0,2-1 0,0 0 0,0-1 0,0-2 0,-1 0 0,1 0 0</inkml:trace>
  <inkml:trace contextRef="#ctx0" brushRef="#br2" timeOffset="126">23209 11151 8857,'-21'16'-282,"1"8"1,2-2 0,4 6 0,3 5 270,4 5 1,-7 3 0,2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7.605"/>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17412 3628 8177,'0'-26'82,"0"-2"0,-1-3 1,-2 0-1,0 3 1,-1 3 298,0 3 0,-1 0 0,-5 1 0,1 0 1,-4 1-212,-2 2 0,-3 2 0,-5 3 0,-1-2 1,-6 2-192,-4 2 1,-2 0-1,-6 0 1,-4 1-1,-3-1-215,0 0 1,-6 3-1,25 3 1,-1 1 155,-2-2 1,0 0 0,-2-1 0,0 1 0,-2 0 0,-1 1-1,1 0 1,-1-1 36,-1 1 0,0 0 1,-3-1-1,-1 1 0,-3 0 1,0 0 114,-2-1 1,1 1-1,1 0 1,1-1 0,1 1-1,1-2 1,0 1 0,2-2 80,0 0 1,0-1 0,0 0 0,-1 1 0,-1 0-1,0-1-131,0 2 0,1-1 0,-1-1 1,0 0-1,3 2 0,0 0 1,0 0-1,0 1-65,-1 0 0,-1 0 0,-2 0 0,-1-1 1,0 1-1,0 0-4,1 1 0,1 1 0,2 0 0,-1 1 0,-1-1 0,0 1 0,0 1 0,-1 0 15,-2 1 0,0 1 0,4 0 0,0 0 0,-2 0 0,-1 0 50,3 0 1,-1 0 0,1 0 0,0 0 0,-1 0 0,0 1-18,-1 1 1,-1 0-1,4 0 1,0 1-1,-1 1 1,0 0-1,1-1 1,0 0 6,1-1 0,0 0 0,-1 3 0,0-1 0,-1-1 0,0 0 0,1 0 0,1 1-4,1-1 0,0 1 0,-1-1 0,-1 1 0,0 1 0,0 2-9,-3 0 0,0 0 1,-2 0-1,0 1 0,-1 2 1,1-1 13,2 0 0,0 0 0,3-1 0,1 1 0,0 0 0,1 0 0,1 0 0,1 0-34,0 1 0,1-1 0,3-1 0,1 1 0,-1-1 0,1 1-65,-1 0 1,0 1 0,1 2 0,0 0 0,-2 0 0,-1 1 0,2-1 0,-1 1 32,0 0 0,1 0 0,-1-2 1,0 0-1,2 1 0,-1 1 51,-1-2 0,1 0 1,0 2-1,1 0 0,-2 1 1,0 0 7,2-1 1,-1 1-1,4-1 1,-1 1 0,2-2-1,0 1 1,0 1 0,0 0 6,0 1 0,-1 1 0,2 0 0,0 1 0,-1 0 0,-1 0-46,2 1 1,0 0 0,0 2 0,0 0 0,-1 0 0,0 0 0,-1 2 0,0 0-6,-1 1 0,1 0 0,1 2 0,-1 1 0,0-2 0,-1 0-40,1 0 1,0 1 0,-1 1 0,0 0 0,1-1 0,0-1 0,0 2 0,0 0 44,0 1 0,0 0 1,1-2-1,0-1 0,1 1 1,0 0 58,1 0 1,-1 1 0,-1-1-1,1 1 1,0-2 0,0 1-1,3-1 1,0 0 11,1-1 0,1 1 1,0 0-1,0 0 1,-1 3-1,0 1-35,-1 0 1,-1 0-1,1-2 1,0-1 0,1 2-1,0-1 1,1 1 0,1 0-75,-1 0 1,1 1-1,-1 0 1,0 0 0,0 2-1,-1 0 48,0 1 0,0 0 0,0-2 0,1 1 0,2 0 0,0 0 0,1 1 0,-1-1 5,0 2 1,0-1 0,-2 3-1,-1 0 1,0 0 0,0 0 70,0 1 0,1 0 0,0-2 1,2 0-1,0 1 0,1-1 0,0 0 1,2 1-13,0-1 1,1 1-1,0-4 1,1 0-1,0 1 1,1 0 6,-1-2 1,1 1 0,2-1 0,1 1 0,-2 2 0,1 0 0,1 0 0,1 0-16,1 0 0,0 0 0,-1-2 1,1 0-1,1 0 0,1 0 0,-1 1 1,0 0-68,1 0 1,-1 0 0,0 3 0,0 0 0,2-1 0,-1 1 0,0-1 0,0 0 0,0 0 0,0-1 0,1 0 0,0 0 0,0 1 1,-1-1-15,0 2 0,0 0 0,-1-2 0,1 1 0,0 0 0,1 1 75,-1-1 0,0-1 0,-1-1 0,1 1 0,2-2 0,1 1 121,0-1 1,1 0 0,-2 26 0,5 1-1,0-3 82,0-1 1,6-3-1,3-2-150,4 0 1,3-1 0,-2-1 0,4 3 90,2-1 0,0 4 0,-1-3 0,-1 0-108,0 1 0,3-4 1,0 5-101,0 3 0,-3-4 0,1 2 41,3-4 1,1-2 0,5-3 0,2-2 46,0-2 1,3-2 0,3-5-12,3 0 1,9-5 0,-21-14 0,2-2-1,2-2 1,2-1 14,1-2 0,0-1 0,2 0 0,0-1 1,3-1-1,0-2 28,2 0 0,0 0 1,2 0-1,0-2 1,0 0-1,-1 0 1,-1-1-1,-1 0-24,-2 1 0,0 0 0,0 0 0,-1 1 1,1 0-1,0 1-40,1 1 0,0 0 0,-3 1 0,0 1 0,0 2 0,1 1-23,-2 0 0,0 0 0,1 2 0,0 0 0,-1-2 0,1 1 0,0 0 0,1 1-60,0 0 1,0 1 0,1-2 0,0-1 0,1 0 0,0-1 8,1-2 0,2 0 1,3 1-1,2-2 1,0 0-1,1-2 1,1 0-1,1 0-108,0 0 0,0 0 0,1-2 0,0 0 0,3 0 0,0-1 139,3-1 0,0-1 0,-4-1 0,0 0 1,3 0-1,0 0 0,0-1 0,0 0 16,-1-1 0,1 0 0,-1 0 0,0 1 1,1-3-1,0 1 18,-1 1 1,1-1 0,-1-2 0,0 1 0,-1 0 0,-1 1 36,2 0 0,0 0 0,0-2 0,0 0 0,2 1 0,0 1 0,-1-1 1,1 0-18,-1 0 1,-1 1 0,-1-1-1,0 1 1,3-1 0,0-1 0,2 1-1,1 0-13,-20 3 0,2 0 0,-2-1 0,19-2 0,-1 0 0,-1-1 0,0 2-19,-2 1 1,-1 0 0,-1-1 0,0 0 0,0 1 0,0 0 0,0 0 0,-2 1-38,-1 0 0,0 0 0,-1 1 1,0 1-1,-5 0 0,0-1 27,0 2 0,0-1 0,1 3 0,1-1 0,-1-1 0,0-1 0,-1 0 1,0 1-51,-1 0 1,-1 0-1,0-2 1,-1 0-1,2 2 1,-1 0-1,1 0 1,0 0 63,2 1 1,-1 1 0,-3 0 0,0 1 0,0 0-1,-1 0-3,-1 0 0,-1 0 0,1 0 0,0 0 0,1 0 0,-1 0-4,2 0 1,-1 0 0,-4 0 0,0 0 0,0 0 0,0 0 0,-1 0 0,0 0-11,0 0 1,0 0-1,2-1 1,0 1 0,-1-1-1,1-1 9,-1 1 1,-1-1-1,-2-1 1,-1 1 0,27 0-1,-1-2-15,-3 2 1,2 0 0,-5 2 87,-7 0 1,-1 5-1,-6 2 1,1 3 45,0 0 1,-2 1 0,4 1-122,-2 2 1,1-2 0,6 2 4,4-2 1,-3-3-1,0-2 1,0-3 60,3-3 1,2-1-1,1-1 63,0-3 1,2-1 0,0-6-1,2 0 55,-1 1 1,0-5 0,-1 0 218,-3-2 1,-3 3-1,2-2-263,-1 0 1,2 1 0,2 3-1,-2 0-29,0 3 1,-2 5 0,1 0-161,-1-1 0,4 4 0,-7-3-19,1 3 0,0 1 0,2 0 1,1 0 234,-4 0 0,-2-4 0,-3 1-282,-3 1 1,2-6 0,-3-2 0,0-7 217,-3-3 1,-2-6-1,-1-5 61,0-6 0,-4-2 0,0-9-90,-2 1 0,-2-5 1,-12 23-1,-1-1 1,0 0-1,0 0 84,0-1 0,0 0 1,0-1-1,0 0 0,3-25-30,-1 2 0,-5 25 1,0 1-1,-1-1 0,0 1 36,-1-1 1,1 1 0,5-31-1,-2 4 1,-4 26 0,0-1-230,1 0 1,0 0 0,-1-1 0,0 0 0,1 0 0,-1 0-83,-1 0 1,-2 0 0,0 0 0,-1 0-1,-2 0 1,0 1 0,0-1 0,0 0 15,0 0 1,0 0 0,0-28-1,-1-1 89,-1 31 0,0-1 0,1-1 0,0 0 1,-2-1-1,0-1 134,1-2 1,-1 1 0,1 0-1,1 1 1,1 0 0,0 1-1,0 0 1,0 0 88,0-1 0,0 0 1,0-1-1,0-1 1,0-2-1,0 1-150,0-1 1,0 1-1,0 1 1,0 0 0,0 3-1,0 1 75,0-2 0,0 1 0,-1 1 0,1 1 0,-2-2 0,0 1 0,-1 0 0,-1 1-71,-5-27 1,-3 3-1,-1 1-131,-1 1 0,-5-3 1,1-1-141,-2 1 0,-3 2 1,0 1-1,-3-2 154,12 27 1,1 0 0,-1 0 0,0 1 0,0-1 0,-1-1 102,0 2 1,1 0 0,2-1 0,0-1-1,-2 0 1,0 0 0,1 1 0,-1 0 13,1 0 0,-1 1 0,-11-27 0,-2 7-31,1-2 1,-3-1 0,0 0-67,-2 3 0,0 1 0,-1 7 1,0-2-38,0-2 1,-4 1 0,1 0 35,1 3 0,-3-1 0,0 4-11,0-2 1,-1 0 0,-2-1 0,2 3 100,1 3 1,-2 1 0,2 1 156,0-1 0,-2 0 0,-4 0 0,1 1-151,-1 3 0,-3-1 0,-1 7-71,-2 2 1,-4 4-1,24 8 1,-1 1-46,-1 1 0,-1 0 0,1 0 0,-2 0 0,0 4 1,-1 1-1,3-1 0,1 1-50,-29 0 1,4 1 0,-2 0 162,3 0 1,2 0 0,2 0 7,4 0 0,-1 0 0,0 0 0,0 0 78,-1 0 1,2-3 0,4-1 22,-1 2 1,1-1-1,-1 1 1,2-3 140,2-1 1,2 3 0,5-4-9,0-2 1,1 1 0,3 0-17,3 1 1,6 4 0,3-1-567,0-1 1,6 4-1,4-2 1,1 6-1994,3 4 0,-1 8 2314,0 7 0,-3 4 0,-5 6 0</inkml:trace>
  <inkml:trace contextRef="#ctx0" brushRef="#br0" timeOffset="1">11807 3788 7988,'-11'-14'1995,"1"-1"-1567,3 2 1,3 2-1,4 0 1,0 0-842,0 1 1,0-2 0,0-1 268,0-1 0,-4-5 0,-1 1 1,-2-3 147,-5-4 0,1 1 1,-7-4-1,-1-2 292,-1 0 1,-6-7 0,-2-1-52,-3 0 1,-1-3-1,-1 3 1,-3-1 62,-3 0 1,3 1 0,0-1-131,3 4 0,-2 2 0,-3 1 35,-3 0 0,3 3 0,-7 2-320,0 1 1,-4 0-1,1 3 1,-3-2-9,-3 1 0,24 12 0,1-1 0,0 1 0,1 1 76,0-1 0,0 0 0,-27-6 0,-1-4 96,0 2 0,27 8 1,1 1-1,-26-6-118,-3-4 0,1 4 0,27 8 1,-1 1 89,-28-7 0,28 6 0,0 0 0,-27-5 0,2 1-16,0 1 0,25 7 0,0 1 1,-1-1-1,1 1-88,-1 0 0,0 1 0,0 2 0,1 0 0,-2-1 1,0 0-1,-1 2 0,1-1-40,-2 1 1,1 0-1,2 0 1,0 0-1,-1 0 1,0 0 102,1 0 0,0 0 1,-29 0-1,0 0 106,29 0 0,1 0 1,-25 0-1,2 0 54,1 0 1,-1 0 0,-4 1 0,-2 3-193,0 3 1,28-3-1,-1 1 1,2 1 0,0-1 22,-1 0 0,0 1 1,-1-1-1,0 2 1,0-1-1,1 1-21,1 0 0,0 0 1,-1 0-1,0 0 0,-25 4 1,0-1 193,2 1 1,2 1-1,1 1-107,1 1 0,4 1 0,-5-1-108,-3 4 0,4 2 0,-2 2 1,3 0-25,0 3 0,3-2 0,-2 5 39,0-2 1,4 1 0,5-5 0,3-2 118,3 0 0,6 1 0,2 0 99,3 0 1,1 0 0,3 1-123,0-1 0,1 1 0,-2 2-126,2 1 0,2 3 0,-2-3 0,-2 0-287,-1 1 0,2-4 1,0 3 284,-1-2 1,-1-3-1,-1-1 1,0-2 462,-1 2 0,2-2 0,1 1-69,2 1 0,-1 1 0,-2 1-111,2 0 1,-2 4 0,2 1-127,-2 1 1,3 2 0,-1 3-315,-1-1 212,4 1 1,-4-1 0,3-1 50,0-2 0,3 4 0,-1 3 1,2 0 178,1-2 0,2-1 1,0-2-76,2-1 1,5-3 0,-2-6 41,3-2 0,0-3 83,-3-4 1,2-5-69,-5-3 0,3-2 0,-3-1-434,-1 0 0,-1 4 0,-2 1 0,0 1-191,1 2 1,-4 1 0,-1 3-157,2 2 1,2-5 0,0 1 303,0 0 0,1-2 381,-1-1 0,0-2 0,2-6 444,2-3 1,1-2 0,4-6-323,-2-2 1,-3 1 0,3-5-1,1-1-169,-2-1 1,4-1 27,-3 0 1,2 0-1,0 0 1,-2 2-74,2 2 1,1 4 0,1-1 15,0 2 1,0 1-337,0 0 1,1 6-1,2 2-10,4 6 0,3 5 1,0 8-1,1 7 196,0 3 1,-1-1-1,1 3-2,0 2 1,-1-1 0,1 1 342,0-2 0,-4-4 0,-1 1 452,-2-3 0,1-5 471,-1-3 1,-3-8-716,2-6 1,-2-7 0,1-10 0,1-5-409,4-4 0,6-2 1,3 0-342,0 3 0,3 3 0,6 2-343,3 2 1,3 4 0,1 8 0,0 7 677,0 8 0,0 16 0,0 8 0</inkml:trace>
  <inkml:trace contextRef="#ctx0" brushRef="#br0" timeOffset="2">5159 4256 24049,'0'-21'-1643,"0"1"1,1 1 0,1 2 0,3 1 0,0 0 1229,-1 1 1,4-3 0,-5 3 0,-1-2 289,0-2 1,-2 3 0,0-1-1,0 1 1,0 0 193,0 1 0,0-4 1,0 2-1,0 0 59,0-1 1,0 5 0,0-1-51,0 2-347,0 1 0,0 8 1,0 6-162,0 10 0,-2 11 0,0 4 0,-1 4 409,0 4 0,2-3 0,1 4-169,0-1 0,0-3 0,0 3 235,0-3 0,1-2 1,2-2-1,1-1-77,2 2 0,-2-4 0,2-1-51,-2-3 0,3-2 1,-3-1-1,-2-1-43,0 1 0,-2-2 0,0-1-89,0-1 0,0 1-196,0-2 1,-2-3 415,-1-1 1,0-4 574,-4-6 0,0-6 0,-5-3-511,-2-4 0,1-6 0,-3 1-11,0-2 1,-3-2-1,2-3 1,-2-2 19,1-1 1,2-1 0,3 4-21,-2 1 0,1-2 0,4 2-218,-1 0 0,1 6 0,2 4 164,1 2-400,5 2 1,-1 8-1,9 6 62,5 4 1,7 6-1,1 2 1,4-1 606,6 0 0,1 3 1,2-2 33,0 0 0,-1-2 0,-2 3-23,0-2 0,-6-1 0,2-4 0,-2-3 829,-2-3 0,-8-3-110,-2-1 0,-8-1 0,1-4 1,-3-5-667,-1-3 1,0-1-1,0 2-221,0-2 0,2 4 1,5-2-1,9 5-564,6 2 0,10 1 0,8 7-835,5 4 1286,4 9 0,-23-1 1,1 2-1,-1 2 1,1 0-1</inkml:trace>
  <inkml:trace contextRef="#ctx0" brushRef="#br0" timeOffset="3">7690 4331 29745,'-9'-11'-2505,"5"0"1,-6 2 0,1 0 2250,3 2 1,-3 5 0,3-3-1</inkml:trace>
  <inkml:trace contextRef="#ctx0" brushRef="#br0" timeOffset="4">7648 4277 27955,'-7'-17'-4390,"-1"-1"0,0 0 3887,-1 2 0,-2-5 0,0 4 0,1-3 683,-1-2 0,1 1 0,0 1 0,3 2-55,3 4 1,0 2 0,-1 2-201,-1-1 0,3 6 1,-3 5 375,1 6 0,-2 5 0,2 3-368,-1 4 0,0 3 0,-1 4-636,4 3 0,-2 8 0,1 3 664,2 2 0,1-2 0,1 0 1,1 1-148,3 2 0,1-5 0,6-1 106,0-3 0,-1-1 0,1-1 89,0-3 1,-1-3 0,0-7-1,-3-4-78,-4-2-285,3-2 0,-8-9 1,0-4 678,-7-5 1,1-8-1,-6 0-233,2-1 1,1-2 0,1 4 0,-1 0 20,0-1 0,6 2 0,0 3-277,0 1 1,4-1-40,-3 0 1,4 5 0,4 3 887,3 2 1,7 2 0,4 2-219,2 5 1,1 1-1,1 2-118,-1-1 1,0 1-1,-1 0 1,-1-1-96,-1 1 0,-5-4 0,2-1 78,1-1 1,-3-2 0,3-4 0,1-3 211,-1-3 1,3-3 0,5-3-481,1-1 1,4-1-1,-1 6 517,3 2 1,1 7-1,0 6 1</inkml:trace>
  <inkml:trace contextRef="#ctx0" brushRef="#br0" timeOffset="5">12136 10395 8439,'-3'-10'-793,"-1"-1"0,1 0 1156,-2 1 0,4 6 0,-3 7-390,3 6 0,1 9 0,0 1 0,1 4 0,2 6-47,0 1 0,4 4 1,-3 1-1,-2 4 26,-1 2 0,-1 3 0,0 3 18,0 7 1,-6 0 0,2-23 0,-2 0 0,-2 0 0,-1 1-63,-1 1 1,0 1-1,-1 2 1,0 1-1,-1-1 1,-1 1 91,-1 2 1,-1-1 0,1-1 0,-1 1 0,0-3-1,2 0 0,0 1 0,1 1 0,1-3 1,0 1-1,2 0 0,1-1 0,0-2 1,2 1-1,1 0 1,2-1-1,0 23 1,2-1-10,1-3 0,4-4 0,4 0 22,1-4 1,2-8 0,-1 1 16,1-3 0,3 1 0,0-1 30,-1-2 1,5-3 0,2 2-36,4-2 1,9-1 0,0 2 0,5-6-20,5-4 1,1 0 0,7-3-23,3 0 0,1-3 0,-25-6 1,0 0-1,1-1 0,-1 0 45,2 0 1,-1-1 0,3 0-1,1 0 1,-1 1 0,1-1-55,0 0 0,0 1 1,2-1-1,-1 0 0,0 1 1,-1 0-79,2 1 0,0 0 0,2-1 1,2 0-1,0 1 0,1 0 96,-1-1 0,2 0 0,2 1 0,1 0 1,-3 0-1,0 1 0,2-2 0,0 1 3,1-1 0,1-1 1,4 1-1,0-1 1,0 0-1,0 1-100,0-1 0,-1 0 0,1 0 0,1 0 0,-1-1 0,1 0 0,1 0 1,1-1 102,3 1 1,0 0 0,-5-1 0,1-1 0,2 0 0,1 1-167,-1-1 0,0 1 0,-2-3 0,1 1 0,3 1 0,1 0 169,1 1 1,0-1 0,-2-1 0,0-1 0,1 3 0,-1-1 0,0 1 1,-1-1 0,1-1 0,0 0 0,1 2-1,-1 0 1,2 0 0,0 0 2,-19-1 1,0 0 0,1 0 0,19-1 0,0 0 0,-1 1 0,0 0 4,2-1 1,-1-1 0,0 0 0,1 0 0,-20 0 0,0 0 0,1 0 0,-1 0 0,0 0-1,0 0 0,18 0 0,0 0 0,-1 0 0,0 0 0,0 0 1,1 0-11,-1 0 1,1 0 0,0 0 0,1 1 0,-1 0-1,0 1 0,-1-1 1,0 1-1,-1 0 1,-1 1 0,2-2-1,-1 1 5,0 2 1,-1-1 0,0 2 0,0 0 0,-1 0 0,-1 1 0,-2-1 0,-2 0 28,-2 0 0,-1 1 0,1 1 0,-1 0 0,1 0 0,-1 0-49,2 0 1,0-1 0,1 0 0,0-1 0,0-1 0,0 0 0,1-1 0,1 0 62,0 0 0,1-1 0,1 0 0,0-1 0,0 0 0,-1-2-18,-2 2 0,-1-2 1,1-1-1,0 0 1,-1-2-1,-1 1-12,0-2 1,0 0 0,1-1-1,0 0 1,-2 0 0,1-1-1,-2 0 1,-1-1-23,0 0 1,-1-1 0,-2 1 0,-1-1 0,-1-2-1,0 0-16,0 1 1,0-1-1,-2-1 1,-2-1-1,0 0 1,0 0-45,0 0 0,0-1 0,-1 0 0,1-2 0,0-1 1,0-1 33,1-1 1,-1-1 0,-2 1 0,0 0 0,-2-1 0,0 0 0,-2-1 0,0-1-66,0 1 1,-1-3 0,0-3-1,-1-1 1,1 0 0,-1 0 63,-2 0 0,-1-2 1,-1-1-1,-3 0 0,-2 1 1,-2-1-1,-1 0 0,-2 0 124,-1-1 1,-2 0 0,-1-1 0,-1 0 0,0 0 0,-2 1-14,0 0 0,-2 1 0,-2 1 0,-1 0 1,0 0-1,-2-1 61,0-25 1,-2 3-1,-1 3 1,-3 4 308,-1 2 0,0 1 0,-1 0-432,3-3 0,2 2 0,0-2-123,-2 2 0,1 1 1,3 1 31,0-1 0,0 0 1,0-4 41,0-2 0,1-3 0,1-1 0,3-1-8,1 1 1,-4 5-1,2 0 127,-3 1 0,-11 7 0,-4-1 220,-5 3 0,-7 7 1,-2 6-1,-4 3-302,-3 0 1,-3 1 0,-5 1-54,1 2 1,-1-2 0,1 2 12,-1-2 1,-3-1 0,1-1 22,4-3 1,-2-2 0,4-6 0,-3-3-4,18 17 0,1-1 1,-18-17-1,-5 2 57,-2 2 0,-3 1 0,23 16 0,0 0-69,-2 0 1,0 0-1,2 2 1,-1 1 0,-2 0-1,-2 1-9,2 1 1,0 0-1,-3 0 1,0 1-1,-1 1 1,-2 0 0,0 0-1,-1 1 0,-1 0 1,0 1-1,-1-1 1,0 1 0,1 2-1,-1 0 20,-2-1 0,-1 1 0,-1 0 0,0 0 0,-3-1 0,1 1-19,2 0 1,0-1 0,0-1 0,1 0-1,0 0 1,0-1 0,-1 0 0,0-1 27,-2 0 0,-1-1 1,2 1-1,-1-1 1,0 1-1,0-1-97,0 1 1,-1 1 0,0-1 0,-1 1 0,0-1 0,-1-1 108,0 1 0,-1 0 0,1 3 1,-1-1-1,-3 1 0,-1-1 0,-1 2 1,-1 1-42,-1 0 0,0 1 0,16 2 1,0 0-1,0 1 0,-1-2 0,1 1 1,0 0-143,0 0 1,0 1 0,0 0 0,-1 0 0,0 0 0,1 0 0,-18 0 0,2 0 149,-3 0 0,0 0 0,19 0 0,-1 0 0,0 0 0,1 0 0,1 0 1,-1 1-1,-19 0 0,0 0-7,1 1 1,1 0-1,1 0 1,0-1-1,0 0 1,0-2 29,0 1 1,0 0 0,-1 0 0,0 0 0,0 0 0,-1 0-50,3 0 1,0 0-1,2 0 1,-1 0-1,2 0 1,-1 0-1,-1 0 1,0 0 60,-2 0 1,0 0 0,4 1 0,0 0 0,1 0 0,0 0-3,1 0 0,0 2 0,1 0 1,-1 2-1,-3-2 0,-1 1 0,-2 0 1,1 1 0,3 1-1,0-1 1,-1 0 0,-1 1-6,1-1 0,1 0 0,1 2 0,-1 0 1,-1 1-1,0 0 0,1 0 0,-1-1-3,1 1 1,0 0 0,0-1 0,2 1 0,2-1 0,2-1-1,-1 1 1,0 0 0,0 0-1,0 0 1,1-1 0,1-1-1,1 0 1,1 1 0,4-2 0,0 1 0,5-1 0,0 0 0,1 0 0,1-2 68,1 1 1,1-1 0,0 1 0,0-1 0,-25 0-45,4 2 1,4-1-1,5-2 32,1 3 1,1-3-1,5 4 185,4 0 1,2-3-1,0 5 1,0 0-146,2-1 1,4 3 0,-1-1 412,3 1 1,4 2 0,1 0-453,2 4 0,1-2 0,3 4 1,1 2 375,-1 1 0,2 8 0,0 4-239,2 5 1,4 6-1,-3 3-152,1 4 1,-4 6 0,4-25 0,-1 0 0,-2 2 0,-2 0-1184,-1 2 0,-1 1 1141,-2 5 0,0 1 0,-2-1 0,-1 2 0,0 4 0,-1 2 0,-1 0 0</inkml:trace>
  <inkml:trace contextRef="#ctx0" brushRef="#br1" timeOffset="6">14370 1064 8161,'-30'-13'-111,"1"0"0,-1 0 0,1 0 0,1-2 0,1 0 0,-26-12 0,5 0 0,3 1 514,2 0 0,4 1 0,-1 4 0,-2 0 0,-6 1-378,-4 2 0,5 7 1,-6 8-1,1 4 1,-1 6-90,-4 7 0,26-1 0,-1 1 1,-1 2-1,-1 0 0,0 1 0,1 0-114,-2 1 1,1 1 0,0 2 0,1 2 0,-4 3 0,-1 1 0,-1 2 0,-1 1 68,-1 1 1,-1 1-1,0 0 1,-1 0-1,1 0 1,-1 0-1,0 0 1,0-1-19,-1 1 0,-1 0 0,-2 2 0,0 0 0,13-12 0,1 1 0,-1 0 0,0 1 0,0-1 0,-1 1 131,0 1 1,-1 0 0,0 1-1,-1 0 1,-1 0 0,1 1-1,-4 2 1,1 0 0,-1 0-183,-2 2 1,0 0 0,1 0-1,2-1 1,1 1 0,0 0-1,0 2 1,-1 0 0,2 1 216,1 0 1,0-1-1,1 1 1,0 0 0,1 0-1,0 1 1,-1 1 0,0 1-1,0 1-26,-1 1 1,0 0 0,1 0 0,3-1 0,0-1 0,0 1 0,0 1 0,0 1 0,0 0 0,0-1-1,2 1 1,-1 0-140,0 1 0,1 0 0,-1 0 0,0 0 0,0 1 0,1-1 0,-1 0 0,1 1 0,0-1 110,1 0 0,1-1 1,0 1-1,1-1 0,1-1 1,1 0-1,3-3 0,0 0 1,0 0-1,-1 1 1,1 0-1,0 0-15,-1 2 0,1 0 0,0 0 0,1-1 0,0 0 1,0 1-1,-1 1 0,1 0 0,0 1 19,0 1 0,0 1 0,1-1 0,-1 0 0,1 1 0,0 0 0,0 1 0,0 1 1,0-1-1,1 0 0,0 0 0,0-1 6,1 0 1,-1-1 0,2 0 0,1 0 0,1 1 0,0 0 0,0-2 0,0 0-1,1 1 4,0 0 1,1 0-1,0 0 1,1 1-1,0-1 1,1 1-1,0-1 1,1 0-1,0 0-37,0 0 1,1-1 0,1 1 0,0 0 0,0 1 0,1-1 0,1 0 0,0 0 0,0 1 0,0 0-1,0 1 1,1 0 22,0 0 1,0 1-1,0 0 1,0 0 0,-1 1-1,1 0 1,1 0 0,0 1-1,1-1 7,-1 0 0,1 0 0,0-1 1,1 2-1,0 0 0,1 0 0,-1 1 1,1 0-1,1 0 0,-1 1 1,0 0-1,1 0 13,0 1 0,0 0 0,1-1 0,-1-3 0,1 0 0,1 0 0,0 1 0,0 1 0,1-1 6,1-1 1,1 0 0,0 0 0,0 1-1,0 1 1,1-1 0,1 2 0,1 0-1,0 0 1,0 1 0,1 0 0,-1 0 26,1 1 0,-1 0 1,1-1-1,1 1 0,0 0 1,0 0-1,0-2 0,1 1 1,0-1-33,-1-1 1,1 1 0,1-1 0,1 1 0,0 1 0,1-1 0,0-1-1,0-1 1,0 1 0,0-1 0,1 1 0,0-1-3,0-1 1,1 0 0,-1 0 0,0 0 0,0-1 0,0 1 0,1 1 0,-1 1 0,0-1-24,0 1 1,0 1 0,0 0 0,0 0 0,0 2 0,0-1 0,-1-1 0,1 1-1,-1 0 1,0-2 0,-1 1 0,1-1 28,-1 0 0,0 0 0,0 0 1,2 0-1,-1 0 0,1 1 1,-1 0-1,0 1 0,1 1 4,0 0 1,1 0 0,1-1 0,-2-1 0,1-1 0,1 1-1,0-1 1,0 1 0,1-1 0,0-1 0,0 0 0,0 0 4,0-1 1,0 0 0,1 0-1,1 0 1,0 0 0,1 0-1,0 0 1,0-1 0,0-1-12,1-1 0,-1 0 0,2-1 0,0 0 0,1 0 1,0-1-1,1-2 0,0-2 0,1 1 0,-1 0 0,2 1 1,-1-1 0,1 2 1,0-1-1,0 0 1,1-1 0,1 1-1,-1-1 1,-1 0 0,0 0-1,0 0-12,-1-1 1,1-1 0,0 1-1,0-1 1,1 0 0,0 1-1,0-1 1,0 0 0,0 0 0,1 1 0,0-1 1,0 1-1,0 1 1,0 0-1,0 0 1,0-1-1,-1-1 1,1 1-1,-1-1 1,0 0-1,1 1 18,-1-2 0,1 1 1,-1 0-1,1 0 1,0-1-1,0 0 1,1 1-1,0-1 1,1 0-6,0-1 1,1 1-1,0-1 1,-2-2-1,1 0 1,1-2 0,1-1-1,1 0 1,0-2-1,0 0 1,0-1 0,0 0 27,0 0 1,1-1 0,-1 0 0,2-1 0,0-1-1,1 0 1,0 0 0,1-1 0,1-1 0,-1 0 0,1-1-1,0-1-48,-1 0 0,0-2 1,0 1-1,1-2 0,0 1 1,1-2-1,-1-1 0,1 0 1,0-1 4,0 1 0,1-1 0,0-1 1,1 1-1,0-1 0,0-1 1,-1-1-1,0-1 0,-1 0-5,1 0 1,0-1-1,0 0 1,18 2-1,0-1 1,-18-3-1,1-1 1,-1 1 0,1-1-1,0 0 1,0 0 14,2 0 0,-1-1 0,1 0 0,-2 0 1,0 0-1,1 0 0,1-1 0,0 0 1,0 0 26,0 0 1,0-1-1,1 0 1,-1 0 0,-1 1-1,2-2 1,1 0 0,0 0-1,0 1 1,1 0 0,0 0-1,0 1-16,-1 0 0,1 0 0,0 0 0,0 0 0,0-1 0,0-1 0,-1 1 0,-1-1 1,0 1 8,2 0 1,0-1 0,1 1 0,1-2 0,0 0 0,0 1 0,-1 0 0,1 0-1,-1 0 1,0 0 0,0-1 0,-1-1-26,1 1 0,-1-1 0,1-1 0,0-1 0,1 0 0,0-1 0,1 0 0,-1-2 0,1 0-77,2 0 1,-1-1-1,1 0 1,-2 0-1,-1-1 1,1-1 0,1-1-1,0-2 1,-1 0 66,0-1 1,1 0 0,-1 0-1,2-1 1,-1-1 0,1-1-1,2-2 1,-1-1 0,1-1-1,-1 0 1,1 0 0,0 0 4,-1-1 1,0 0 0,0 0-1,0 0 1,0-1 0,0 0 0,-3 0-1,0 0 1,-1-1 0,3-1-1,-1 1 1,1-1 1,1 0 1,0-1 0,0 1 0,0-2-1,1 0 1,-1 1 0,0-1 0,0 1-1,0 0 31,-1 1 1,0-1-1,-1 1 1,1-1-1,-1 0 1,-1-1-1,1 0 1,0 0-1,-1 0 22,1 0 1,0 1 0,-1-1-1,2 0 1,-1-1 0,1 0 0,-1 0-1,0 0 1,0 0 0,-1 0 0,0 0-1,0 0-9,1 0 0,-1 0 0,0-1 1,-1 1-1,0 0 0,0 0 1,1-2-1,0 0 0,0 0 0,0 0 1,0 0-1,-1 0-45,0 0 0,0-1 0,1 0 0,0-1 0,1 0 0,-1 0 1,-2 0-1,-2 0 0,1-1-44,-1 0 0,0-1 1,0 0-1,2 1 1,-1-1-1,0-1 1,-2 0-1,0-2 1,0 1 25,0-1 1,-1 1 0,0-2 0,0 0-1,0-1 1,-1 0 0,-2 0 0,0 0-1,-1-1 1,1 0 0,0-1 0,-1 0 11,0-1 1,0-1 0,-1 1 0,1-1 0,-1 0-1,0 0 1,-2 1 0,-1-1 0,0 0 53,0 1 0,-2-1 0,1 1 1,-1 0-1,0-1 0,-1 1 1,0-2-1,0 0 0,0 0 1,0-1-1,0 1 0,-1-1 68,2-1 0,-1 0 0,-1 0 0,0 1 1,-2 0-1,1-1 0,-1 2 0,0-1 0,-1 0-29,0 1 0,0 0 0,-1 0 0,-1 1 0,-1-1 0,1 1 0,0-2 0,-1 1 0,1 0 0,-2-1 0,0 0 0,0 0-44,-1 1 0,-1-1 1,0 0-1,-1-2 0,-1-1 1,-1 1-1,1 1 0,-1 1 1,-1-1-1,0-2 0,0 0 1,-1-1-50,0-1 1,0 0-1,-1-1 1,1 1 0,0-1-1,-1-1 1,-1-1-1,-1 0 1,0-1 6,0 1 0,0 0 0,0 0 0,-1-1 0,0-1 0,0 0 0,0-1 0,0-1 1,0 0 11,-1 0 0,0 0 0,-1-1 0,0 2 0,0-1 1,-1 1-1,0 1 0,-1 1 0,-1 0 0,0 3 1,-1 0-1,0 0 54,-2 1 1,0 1-1,0 0 1,-2 0 0,0 0-1,-1-1 1,0 0-1,0-1 1,0 0-47,0 1 1,-1-1 0,1 0 0,-1 3 0,0 0 0,-1 1-1,0 0 1,-2 1 0,1 0-8,-1 1 0,0 1 1,-1 0-1,-1-1 0,-1 1 1,-1 1-1,1 1 0,-2 1 1,0 0-1,-4-19 0,-1 0-98,-2 1 1,-1 1-1,-2 0 1,-2 0-1,-2 1 1,-1 1 32,7 17 0,-2 0 0,1 1 0,-1 0 1,-1 1-1,0-1 0,-1 0 0,0 0 0,0 0 1,-1 1-1,-1-1 0,0 1 7,0 1 0,-1 0 0,-1 0 0,0 0 0,0 1 0,0-1 0,-2-1 0,-1 1 0,1-1 34,-1-1 1,0 0 0,0 1 0,-2-2 0,0 1 0,0-1-1,-1-1 1,-1 0 0,0 0 9,1 0 0,0 0 0,0 0 0,-2-1 0,-1-1 0,0 0 0,0 0 1,0-1-1,-1 0 0,0-1 0,-1 0 0,0-1-10,-2-1 0,0 0 0,0 0 0,2 1 0,0 0 0,-1 0 0,0 0 0,0 0 0,-1 1 123,1 0 0,0 0 0,0 0 0,-1-1 0,-1 0 0,0 1 0,0-1 0,-1 1 0,1 0 0,-1 0 0,0 1 0,0 0-13,0 1 0,1 0 0,-1 1 0,1 2 0,1 0 0,-1 1 0,-1 0 0,1 1 1,-2 0-57,1 1 1,0 0-1,0 1 1,0-1 0,-1 0-1,1 1 1,0 0-1,0 1 1,-1-1 0,2 1-1,-1-1 1,0 1-122,0-1 0,0 1 0,-1-1 0,1 0 0,-1 0 0,-1 0 1,1 0-1,-2 1 0,1 0-62,-1 0 1,-1 1-1,1-1 1,0 1 0,1 0-1,-1-1 1,0 1 0,1 0-1,-1-1 1,0 1-1,1-1 1,-2 0 35,0 0 0,-1 0 0,1 0 0,-1-2 0,-1 0 0,1 1 0,-2 0 0,0 0 0,0 0 14,1 0 1,0 0 0,0 0 0,-2-1 0,-1 0-1,1 0 1,2 1 0,0 0 0,0 1 0,-2-2 0,0 1-1,0 0 65,-1-1 0,-1 1 0,1 0 0,-1 0 0,0 1 0,0 1 0,1-1 1,1 0-1,-1 2 78,2 0 1,-1 2 0,0 0 0,1 2 0,0 1 0,-1 1 0,0 0-1,0 0 1,-1 0 0,0 2 0,0 0 0,-1 1 84,0 0 0,-1 0 1,1 1-1,1 2 0,1 2 1,-1 0-1,1 0 0,-1 2 1,1 1-83,-1 0 0,0 2 1,0 0-1,1 0 1,0 2-1,0 0 1,-2 0-1,1 1 1,-1 1-27,0 0 0,0 1 0,1 0 0,2 1 1,0 1-1,0 0 0,0 1 0,0 1 0,0 0 1,2 1-1,-1-1 0,1 1-16,1 1 0,-1-1 0,1 2 0,-1-1 0,0 1 1,0 1-1,0 0 0,0 0 0,0 1-68,1 1 1,-1 0 0,0 2 0,-1 2-1,-1 1 1,0 2 0,0 1 0,2 1-1,-2 2-111,-1-1 1,0 2 0,-1 0 0,-2 3 0,-1 2 0,0 0-1,-2 2 1,1 0 0,-1 2 0,0-1 0,1 2 0,-1 0-22,1 0 0,0 1 0,1 1 0,-1 0 0,1 1 0,0 1 0,-1 0 0,0 1 0,0 0 0,12-8 0,0 0 0,-1 1 0,1-1 11,-1 2 1,-1-1-1,0 1 1,1-1-1,-13 6 1,1 1-1,0-1 178,12-5 0,0 0 0,0 0 0,0 0 0,1-1 0,0 0 0,0 0 0</inkml:trace>
  <inkml:trace contextRef="#ctx0" brushRef="#br1" timeOffset="7">1936 5331 16911,'-17'-32'-854,"-2"1"1,5 4 1605,1 6 1,3 0-1,2 10 250,5 5 0,2 8 0,1 16 1,0 8-1,0 7-798,0 6 1,0 7-1,0 4 1,0 4-1,0 6-73,0-26 0,0 0 0,-2 2 1,-1 1-1,0 2 0,-1 1 1,-1 2-1,0 1-115,0 3 0,0-1 1,-1 1-1,1-1 1,0 1-1,1-2 1,0-1-1,-1-2-6,2-3 0,-1-2 0,2-5 0,-2-2 0,-3 15 0,4-7-123,2-5 1,2-8 0,2-3-393,4-5 0,4-5 0,3-1 0,4-3-2587,2-3 2743,1-3 1,5 3-1,2 2 1</inkml:trace>
  <inkml:trace contextRef="#ctx0" brushRef="#br1" timeOffset="8">1691 7863 8523,'-16'-29'241,"0"0"0,-10-21 1,5 2-1,7 8 1,4 8-1,4 7 532,2 6 0,0 11 0,4 11-500,0 10 1,0 16-1,0 6 1,0 7-69,0 4 1,4 7-1,-1 6 1,-1-29 0,0 0-140,0 1 0,1-1 0,-1 26 1,1-26-1,0 1-79,-1-1 0,1 1 1,0 2-1,1 0 0,-2 1 1,0 0-1,1-1 0,0 0-70,1 0 0,1-1 0,-1-1 0,1 1 0,0-1 0,1 0-178,-1 2 1,0-2 0,6 22 0,1 3-1,1-5-537,1-3 1,5-2-1,-3 3-95,1-2 1,3 4 0,-2 0 495,2 4 0,-9-23 0,-1 0 0,1 3 1,-1 0-1</inkml:trace>
  <inkml:trace contextRef="#ctx0" brushRef="#br1" timeOffset="9">1723 10512 8270,'-20'-4'160,"7"2"1,-5-1 0,5 3 282,3 3 1,4 13 0,2 9-1,3 7-179,1 7 1,0 6-1,0 11 1,0-25 0,1 1-1,0 1 1,1 1-123,-1 2 1,1-1 0,1 3 0,-1 0 0,-1-3 0,0 0 0,1 0 0,1 1-185,0-1 0,0 1 0,0-1 0,0 0 0,1 3 0,0-1-307,0 0 1,-1 0 0,1 5 0,0 0 0,3 3 0,1 1 348,0 4 0,1 1 0,1 1 0,0 1 0,1 5 0,0 1 0,-4-18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7.615"/>
    </inkml:context>
    <inkml:brush xml:id="br0">
      <inkml:brushProperty name="width" value="0.05292" units="cm"/>
      <inkml:brushProperty name="height" value="0.05292" units="cm"/>
      <inkml:brushProperty name="color" value="#57D200"/>
    </inkml:brush>
  </inkml:definitions>
  <inkml:trace contextRef="#ctx0" brushRef="#br0">12955 4171 18846,'-16'-6'-718,"2"-3"1,5 1-1,2 0 1,0 0 0,0 1 756,0-1 0,5 2 192,-2-1 0,4 4 0,5 0 0,5 1 0,7 2 131,3 0 0,10 0 0,3 0 1,4 0-41,7 0 1,7 0 0,7 0 0,2-1-199,-27-1 1,-1 1-1,0 0 1,1 1-1,3-3 1,0 1-133,2-1 0,0 1 1,-3 1-1,0 1 1,0-2-1,1 0 1,-4 2-1,1-1-56,27 1 1,-6 0-1,-7 1 122,-3 3 1,-5-2 0,-10 4 0,-5 0-201,-1 0 0,-4-2 0,-4 1 0,-5 1-421,-5 0 1,-1-2 0,-4 3 562,0 1 0,0 2 0</inkml:trace>
  <inkml:trace contextRef="#ctx0" brushRef="#br0" timeOffset="1">9169 4128 27344,'-22'-9'-2267,"3"-5"1,5-5 396,7-2 1,5 0 0,2 4 1751,0 2 1,1 7 0,3 2 1100,3 2 0,3 0 1,6 3-1,5-3-373,6-3 0,5 1 0,3-1 0,6 0-171,4 1 1,3-2 0,6 3 0,1 0-388,-2 1 1,1 0-1,-9 4-510,-3 0 0,-3 1 0,-6 3 256,-1 3 1,-6 0 0,-10 3 328,0 1 1,-7 7 0,-4-1 0</inkml:trace>
  <inkml:trace contextRef="#ctx0" brushRef="#br0" timeOffset="2">8062 5395 21399,'-7'-18'-1430,"1"1"1,2 2 0,1 1-1,2-1 1286,1 1 0,0 0 1,0 3-1,0 1 62,0-1 1,0 1-1,1-1 1,2 0 374,0 1 1,2-1 0,-3 0 0,3 1 226,1-1 1,-4 4 0,3 0 911,0-1-1273,-4 3 0,4 3 1,-5 7-341,0 6 0,-5 8 0,-2 1 504,-3 4 1,-1 5 0,-2 1-169,-2 4 0,1-1 0,2 4 0,-1-2-25,-1 1 1,1-1-1,5-3 1,2-1-135,1-3 1,2-2-1,3-6-159,0-2 0,1-2-168,3-6 1,1-4 0,7-2 407,2-3 1,3-1 0,5-1-1,3-3 276,4-3 0,1-1 0,3-1-246,3 2 0,3 0 0,7-3 0,4-1 60,2 0 1,4 1 0,2-1-76,1 0 0,-28 8 0,0-1 0,1 1 0,1-1-9,-1 0 0,0 0 0,1 1 0,0 0 0,26-3 0,-29 4 0,0-1 102,0 2 1,0 0 0,30-4 0,-1 2 250,-6 0 0,-1 2 0,-5 1-598,2 0 1,-1 5 0,2 2 0,-5 2-249,-5 2 0,0 0 0,-3-1 13,0 1 1,-2 0 0,-1-2 218,-4-2 0,-4-2 0,-4-5 0,0 0 230,0 0 0,1-5 0,-6-2 344,-1-2 1,5-2-1,-3 0-126,6 1 1,-1-1-1,1-1 1,-1-1-216,-2-1 0,-1-1 0,-2 2-68,-4-1 0,-2-5 0,-1 1 1,-2-1 83,-2 1 0,-2-2 1,-5 4-85,0-1 1,-4-3 0,0 2 0,-2-2-204,-3-1 0,0 4 1,-2 3-195,1 2 0,-1 3-394,0 2 0,4 2 0,1 7 610,2 5 0,-5 10 0,3 10 0</inkml:trace>
  <inkml:trace contextRef="#ctx0" brushRef="#br0" timeOffset="3">12519 5363 22926,'-9'-15'-2418,"2"0"0,3 0 1,3-1 1191,1 3 0,0 1 1686,0 2-432,0 4 0,0 6 1,0 7 22,0 2 1,-5 7 0,-1 2 0,-1 3 59,0 4 0,0-2 1,-2 5-66,1-2 1,0 2 0,5-3 0,-1-2-428,-1 0 1,4-2 0,-2 0 501,1 1 1,4-5 0,1 0-21,4-2 0,9-2 0,5-6 1,7-3 248,7-3 0,5-2 0,9-1-218,8-2 1,-25-1 0,0-2 0,3 2-1,1 0 1,3-1 0,1 0-105,3-1 0,0 2 1,1 1-1,1 2 0,0 0 1,0 1-81,-2 0 1,-1 0 0,-5 2 0,0 0 0,0 0 0,0 1 99,-2 1 1,-1 1 0,0 1 0,-2 0-1,-1 0 1,-1 1 0,26 7 53,-1 2 1,-6 2-1,1-4-78,1-3 0,0-1 0,-2-5 196,-3-2 1,-2-5 0,-1-3 0,-1-1-67,1 0 1,-4 3 0,0-2-119,1 1 1,-2 2 0,1 3-32,1 0 1,-2-4 0,1 1-1,0 0 2,-1 2 0,2-2 0,-5-2 248,0-1 0,0-1 1,-2-4-62,-2 1 1,-6-5-1,-2 0 174,-4-2 1,-5 0-1,-7-5 1,-2 0-145,0-3 0,-5 3 1,0-4 5,-6 0 1,-5 3-1,-3-3-376,-4 0 1,2 5-1,-2 0 1,0 5-427,2 4 1,-3 5 0,5 1-1390,1 2 0,1 3 1926,1 8 0,-4 4 0,-2 11 1</inkml:trace>
  <inkml:trace contextRef="#ctx0" brushRef="#br0" timeOffset="4">8616 7352 14972,'-5'-15'-695,"2"2"1,-4-4-1,0 1 1,0 0 0,0 0 885,-1-1 1,3 3-1,0-2 1,2 0-1,-2 3 1,0 1-182,1 2 0,0 3-72,4 0 0,0 5 1,0 2 56,0 6 1,1 5-1,2 3 1,0 4 36,0 2 1,-2 6 0,-1 1 0,0 2 35,0-1 1,0 0 0,0 3-161,0-3 0,-1 2 1,-2-5-1,0-2 315,0 0 1,1-3-1,0-1 175,-2-1 1,0-5-249,4 1 0,2-7 0,1-4-45,4-1 1,7-2 0,4-2 31,2-1 1,3 1 0,3-4 0,4 1-56,5 3 1,5 0 0,-1 2 7,2 0 1,9 0 0,1 0-32,0 0 1,1 5-1,3 1 1,3 0 112,1-3 1,-3-3-1,0-3 1,-1-4 107,-2-3 1,1-1 0,2-4 0,-1-1 61,-3-1 1,2-2 0,-6 5-242,1 1 1,1 3 0,-5 2-1,-2 5-198,-3 2 1,-7 1 0,0 0 54,-3 0 1,-11 0-1,-2 0 1,-4 0 255,-2 0 0,-4 0 283,0 0 1,-4-1 0,0-3-53,-2-3 1,3-3-1,-1-1-311,0-4 0,1-2 0,1-7-137,1-1 0,-2-3 0,3 3 0,0 1-223,-1 2 1,3 4 0,-3 2-1054,0 0 0,2 6-120,-4 3 1,-1 5-298,-3 2 1633,0 10 0,-4 6 0,-2 6 0</inkml:trace>
  <inkml:trace contextRef="#ctx0" brushRef="#br0" timeOffset="5">12881 7182 14321,'-11'-26'-863,"2"5"1,0-1 0,4 7-1,-1 3 1456,0 2 1,2 4-78,-3 2 0,4 3 0,-3 3 0,0 5 0,0 8-331,-2 4 1,2 8 0,-1 5-58,-2 6 1,0 3 0,-2 3-1,2-1-193,2 0 1,-2 1 0,5-8-1,-1 0 253,0-3 0,2-8 0,3-11-15,0-2 1,1-5-23,2 0 1,3-6-1,6 0 237,2-3 1,3-5 0,5 2-531,3-1 0,3 4 0,8-2 0,4 3-89,5 1 1,3 0 0,7 0 142,2 0 0,3 0 0,-27 0 1,1 0 47,1 0 0,1 0 1,0 0-1,0 0 1,0 0-1,0-1 0,0 0 1,-1-2 121,1 0 1,0-1-1,-1-1 1,0 0-1,0-2 1,0 1 45,-1-1 1,0-1-1,-1-1 1,-2 0-1,-1 0 1,-1 0 0,0-1-1,0 1 349,27-9 1,-4-1 0,-5 5-609,-5 1 0,-7 5 1,-2 2 73,-4 1 1,-6 2 0,-2 4-23,-6 2 0,-7 0 0,-4 3 155,1-2 0,-5 0 0,0-5 345,-6-3 1,-3-3 0,-3-8 0,-1-5-246,-1-4 0,-2-6 1,3 2-121,-1-3 1,0-4 0,4 1-823,3 3 0,1 5 0,4 8 566,-1 4 1,-6 2-1,3 1 1</inkml:trace>
  <inkml:trace contextRef="#ctx0" brushRef="#br0" timeOffset="6">12540 10097 14224,'0'-31'-154,"0"2"1,0 2 0,0 1 0,0 3 0,0 5 1675,0 3-1469,0 8 1,-1 8-1,-1 11 1,-3 8 217,-1 8 0,-1 3 1,-2 5-1,0 3-63,2 2 0,4 2 0,-3 1-69,1 2 0,-2-4 1,4 2-1,-1-5 17,-1-2 0,4 2 0,-2-5-216,1-3 1,4-5-1,0-8-15,1-4 0,6-6 0,-2-2 0,2-1 125,2-3 1,4-6 0,4-3 216,5-2 0,3-2 0,5 1-183,0-1 0,6-1 0,4-1 0,8-2 41,5-2 0,-25 11 0,-1-1 1,3 0-1,0 0-15,0 1 0,0 0 1,1 1-1,-1 0 1,1 0-1,0 0-24,1 1 1,0 1-1,-1 0 1,0 0 0,-3 2-1,0 0 1,27-3 81,-3 2 1,1-1 0,0 1 2,2-1 0,-4-5 1,-5 5-188,0 1 1,-2-1-1,-5 1 1,-2-2-131,-3 2 1,-1 2 0,-1 2-127,1 2 0,-9 3 1,2-4 132,-4 0 1,-8 2 0,0-2 0,-2-1 119,0 0 0,-3-7 0,-6-3 366,0-5 0,3-4 0,-2-5-25,0-3 0,0-2 0,-2-5 0,2-1-67,0-3 1,3-1 0,-3 0-464,0 5 1,2 6 0,-4 8 0,-2 4-157,-1 2 0,-3 7 0,-5 6 561,-7 9-168,-5 15 1,-12 8 0,-2 9 0</inkml:trace>
  <inkml:trace contextRef="#ctx0" brushRef="#br0" timeOffset="7">8403 10342 15693,'-27'-9'-484,"7"5"0,8-5 0,5 5 0,2 9 1205,3 8 1,0 11 0,2 5 0,0 4-563,0 3 1,2 5 0,1 0 0,4 4-117,3 0 1,0-6-1,1-3-10,0-3 1,0-2-1,2-4 1,3-6-52,0-6 0,-2-3 0,3-2 0,0-3 260,-1-4 0,2-3 1,4-3 19,3-4 0,3-7 1,8-3-138,3 0 1,3-3 0,6 3 0,5-4-25,-24 11 1,1-1-1,3 2 1,0 2-1,1-1 1,0 1-118,-1 1 0,0 1 1,1 0-1,0 0 1,1 1-1,-1 1 132,1 1 1,0 1-1,-4 0 1,-1 0-1,29 1 1,-7 2 109,-6 1 1,-7-2 0,-6 4 296,-7 0-281,-6-4 0,-14 2 0,-3-6 206,-6-4 1,2-4 0,-4-3-366,1-4 0,3-2 1,-3-2-1,4-2-872,4-1 0,3 4 1,6 3-225,1-1 1,6 4 0,0 2-772,4 5 1,0 3 1708,-2 5 1,4 5 0,1 1-1</inkml:trace>
  <inkml:trace contextRef="#ctx0" brushRef="#br0" timeOffset="8">8403 13066 8512,'-21'-32'99,"0"1"0,4 3 0,4 4 241,4 5 0,4 10 0,2 9 0,0 8 67,0 9 0,-1 2 0,0 9 1,2 3-29,0 3 1,2 4 0,0 5 0,0-1-89,0 1 1,0-1-1,0 1 1,0-1-161,0 1 0,5-1 0,1 1 0,2 0-133,3-1 0,-3-4 0,8-3 57,-1-1 0,3-7 0,7-2-125,3-3 1,4-5-1,3-4 1,4-5-45,3-5 0,7-11 1,7-6 143,-25 5 0,0-1 0,3-3 0,0-1 0,-1-1 1,1-1 5,2-1 0,-1 0 0,2-3 0,1 0 0,-1 1 0,0 1 0,-1 0 0,-1 2 52,-3 1 0,-1 1 1,21-3-1,-8 5-138,-3 3 1,-7 7 0,-9-1 278,-8 1-137,-3 2 1,-9 2 0,-1 1-270,-3 4 1,-1 4 0,0 3-724,0 4 900,0 7 0,-5-3 0,-1 4 0</inkml:trace>
  <inkml:trace contextRef="#ctx0" brushRef="#br0" timeOffset="9">12860 13268 11710,'-17'-48'349,"2"0"1,5 8-1,3 6 419,4 9 1,-3 13 0,0 12-317,0 6 0,-2 8 0,3 5 0,0 5-347,0 4 0,2 8 1,3 3-1,1 2-106,3 2 0,-2 0 1,5 2-1,1 2-44,2-3 1,5 0-1,3-1-30,2-1 0,6-1 0,2-6 0,4-8-10,4-7 0,4-9 0,9-9 70,8-4 1,-26-3 0,0-3 0,1-3-1,1-3-28,0-2 1,1-2 0,2-2-1,1-2 1,3 0 0,-1-2-1,1 0 1,-2 0 96,1 0 1,-2-1 0,-1 2 0,-1 0 0,-5 4 0,-1 0 50,-2 3 1,-1 0 0,18-6 0,-10 8-192,-4 2 1,-12 6 164,-8 3 0,-7 1 0,-3 4 306,-6 1 0,-5-1 0,-2 6-714,-1 0 0,-5-2 1,2 1-1,1 1 400,2 2 0,-3 5 0,1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7.625"/>
    </inkml:context>
    <inkml:brush xml:id="br0">
      <inkml:brushProperty name="width" value="0.05292" units="cm"/>
      <inkml:brushProperty name="height" value="0.05292" units="cm"/>
      <inkml:brushProperty name="color" value="#57D200"/>
    </inkml:brush>
  </inkml:definitions>
  <inkml:trace contextRef="#ctx0" brushRef="#br0">9786 13343 12789,'-11'-11'-849,"0"0"0,1 1 0,0-1 0,2 2 1461,1 2 0,5-3 0,-3 3-15,0-2 0,4 1 625,-3 1-880,3 0-442,-4 1 1,3 2-1,-4 5 357,1 2 0,1 0 0,1 4-144,0 1 0,-1 5 0,4 2 0,0 2 168,0 2 1,0 1 0,0 1-132,0 1 1,0 0-1,0 2 1,0 2 28,0 1 1,1 0 0,2 1-197,0-3 1,1 1-1,-4-2 1,0-3 278,0-2 0,-1-6 0,-2 3 405,0-1 0,-2-8-260,2 0 1,0-5-388,-4-2 1,6 0-1,2 0 1,9 0-178,6 0 1,8 0 0,2 2-19,1 1 1,5 0-1,4 4 1,2 0 20,2-1 0,-2 2 1,0-3 154,-1 1 0,2-4 1,-3 1 13,2-1 1,1-2 0,4 0-1,-1 0-35,1 0 1,4-2 0,2-1 20,-1-4 1,4-7-1,-1-4 1,4-2-12,-24 9 1,-1 1 0,24-12 0,-2 1 0,-4 0-10,-3-1 1,-1 1-1,-3 0-49,-2 0 1,-5 3 0,-7 1 0,-1 1 150,-3-1 1,-3 3 0,-4-3 265,-6 2 0,-6 1 0,0 2-39,-3-2 1,-2-3 0,-3-3 0,-3 1-29,-3 2 1,3 0 0,1-2-1420,2 1 1,1 10 1072,7 1 1,7 14 0,5 5 0</inkml:trace>
  <inkml:trace contextRef="#ctx0" brushRef="#br0" timeOffset="1">12328 13417 15359,'-18'0'-162,"1"0"1,2 0 0,2 0 307,1 0 1,2 6 0,-1 4 0,2 4-1,0 2 348,2 3 0,5 6 1,-2 5-1,4 4-428,4 5 0,2 2 0,6 2-168,2-1 0,3 1 0,8-2 0,4-2 182,1-3 1,3-11 0,3-6 113,3-6 0,3-5 0,3-9 1,3-4 7,0-6 1,-2-10 0,4-12-150,-24 13 0,-1-2 1,-3-1-1,-1-1 0,0-2 1,0 0-207,-2 1 1,0 1 0,-2-2 0,0-1 0,11-21-202,-3 0 1,-8 6 0,-7 11-1,-5 9-662,-4 7 0,-6 9 0,-3 7 1060,-5 8 0,-3 11 0,-6 8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19:37.627"/>
    </inkml:context>
    <inkml:brush xml:id="br0">
      <inkml:brushProperty name="width" value="0.05292" units="cm"/>
      <inkml:brushProperty name="height" value="0.05292" units="cm"/>
      <inkml:brushProperty name="color" value="#57D200"/>
    </inkml:brush>
  </inkml:definitions>
  <inkml:trace contextRef="#ctx0" brushRef="#br0">10381 7714 8574,'-16'-27'92,"0"1"1,-10-18 0,5 6-1,5 9 1,1 7 0,0 7 0,-3 2 74,-4-1 1,-1 2 0,-5-2-1,-2 2 1,-1 3 7,-5 2 0,2 2 0,-5 5 0,-3 1 0,-2 4-80,-6 5 0,-2 6 1,-2 6-1,26-10 1,0 0-1,0 1 1,-1 0-64,1 0 0,1 1 0,-2 0 0,0 0 0,0 2 0,1 0 0,0 1 0,0-1-20,1 2 1,0 0 0,3 0 0,1 2 0,-19 23 0,9 4-105,7 2 1,10 3 0,5 1 0,9 1 32,8-1 1,7 5 0,-1-28 0,2 1-41,1 2 0,2 0 0,0 2 0,2-1 0,3 2 1,0-1-1,1-1 0,0-2 55,1 0 0,2-2 0,1-3 0,1-2 1,1-4-1,0-1 34,0-2 1,1-3 0,0-3 0,-1-3 0,2-2 0,-1-3 0,25 1 112,-4-4 1,-4-11-1,-6-4 217,-6-5 1,-4-7 0,-11-2-1,-2-4 176,-4-3 0,1-3 0,-1-5-140,-1 1 0,-1-6 0,0-1 1,1-3-58,1-1 0,4 0 0,-4 4-336,-1 3 1,-5 3-1,-2 3 1,-1 3-910,-3 4 1,-10 4-1,-7 9-215,-8 2 1,-9-2 0,-6 2 1160,1-2 0,-8 2 0,2 0 0,-1 0 0,1-3 0</inkml:trace>
  <inkml:trace contextRef="#ctx0" brushRef="#br0" timeOffset="1">13966 7980 16230,'0'-38'-711,"3"-2"0,2 5 0,0-1 1,1 1-1,-2-1 1108,1 2 0,2-3 1,-3 3-1,-2 3 1,-2 5-197,-3 4 0,-8 5 0,-7 4 0,-3 5 70,-4 4 1,-7 6-1,-8 5-274,-5 7 0,-5 11 0,22-10 0,0 3 0,-2 3 0,-1 1-59,0 5 0,0 2 0,-2 3 0,1 2 0,-2 6 0,0 2-136,-1 2 1,0 1 0,0 1 0,1 1 0,0 1 0,2 1 0,1 0 0,2 0 83,1 1 0,2-1 0,4-1 0,2-1 1,3-4-1,3-1 154,2-4 1,2 0 0,2-4-1,4-2 1,3 16 98,7-5 1,8-5-1,14-9 1,9-4 237,6-7 1,11-10-1,-24-6 1,2 0-165,3-1 1,0-1-1,2-4 1,2-2-1,3-1 1,1-1-181,-1-2 1,1-2-1,0-2 1,0-1 0,1-2-1,0-1 1,0-2-1,0 0 97,0-3 0,0 1 0,-5 0 1,-2-1-1,-1-2 0,-2 0-216,-2 0 1,-1-1-1,-2 1 1,-1-2-1,-3 0 1,-2 0-7,-1-1 1,-1-1 0,-4 0 0,-1 0 0,-4-1 0,-2-1 0,-1 0 0,-3 0-118,-1-1 0,-2-1 0,-2 0 1,-1 0-1,-1-3 0,-2 0 131,1 0 1,-3 0 0,-3 0 0,-3 2 0,0 4 0,-3 1 0,0 2 0,-2 2-316,-20-19 0,-6 10 1,-8 12-1761,-2 12 2153,21 14 0,-1 2 0,2-1 0,0 2 0,-4 6 0,1 3 0,0-1 0,1 0 0</inkml:trace>
  <inkml:trace contextRef="#ctx0" brushRef="#br0" timeOffset="2">6712 8959 14688,'4'-21'-106,"2"3"0,5-1 0,0-1 1,0-1-1,2 1 0,2-1 245,-2 1 1,0-2 0,-2-2 0,1-2 0,-2 0 57,-1 0 0,-4 0 1,-2 3-1,-1-2 1,-2 2-74,0 4 0,-5 0 0,-3 4 0,-5 0-66,-5-1 0,-3 2 0,-3 2 4,-1-2 1,-8 2-1,0-2 1,-4 3 0,-4 4-28,-4 4 1,-3 2 0,-7 2-83,-2 2 1,-2 8 0,27-2-1,1 1 1,-1 1 0,1 2 72,1 0 1,0 2 0,-1 0 0,0 2 0,2 1 0,0 1 52,-1 1 0,1 2 0,3 1 0,1 1 0,1 3 0,0 1-15,3 0 1,1 1 0,1-2 0,1 2 0,2 3 0,1 0 0,1 2 0,1-1-29,2 1 0,1 1 0,1 2 0,2-1 0,3 0 0,1-1-64,1 2 1,1 0 0,0 0 0,1 1 0,0 0 0,2 0 0,1-1 0,1 0-31,2-1 0,2-2 1,3 0-1,2-2 1,1 1-1,1-2 1,2 0-1,1 0 41,0-2 0,3-2 1,0 0-1,3-2 1,-1-2-1,1-2 209,0 2 0,0 0 0,3-2 1,2 0-1,2 0 0,0 0 1,2-1-1,1-1-4,-1-1 1,0-3 0,-1-4 0,1-2-1,-2-1 1,0-1 0,0-4 0,0-2 0,28-5 82,-1-11 0,-3-7 1,-29 5-1,-2-1 1,0-2-1,-2-1-206,0-1 1,0-1 0,0-1 0,-2-1 0,1-3 0,-1-1 0,-2-1 0,0 0-122,-1-1 0,-2-1 0,0-4 1,-1-1-1,0-2 0,1-1 1,0-3 1,-2-1 0,-1-1 0,-1-2 0,0-3-1,-1 0 1,-2-3 0,-2 0-177,-1-1 0,-1 0 0,-2-2 0,-1 2 0,-3 2 0,-2 1 278,-2 2 1,-2 2 0,-1 3 0,-3 2-1,-4 7 1,-2 2-104,-1 2 0,-1 2 0,-21-16 0,17 27 0,-2 2 0,-29-7-506,-4 11 1,27 11 0,0 2 0,-1 5 0,-1 2 0,-2 3 0,0 2-1964,-3 5 0,1 2 2525,0 5 0,0 1 0,-1 2 0,0 2 0,3 3 0,1 1 0,1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035"/>
    </inkml:context>
    <inkml:brush xml:id="br0">
      <inkml:brushProperty name="width" value="0.05292" units="cm"/>
      <inkml:brushProperty name="height" value="0.05292" units="cm"/>
      <inkml:brushProperty name="color" value="#57D200"/>
    </inkml:brush>
  </inkml:definitions>
  <inkml:trace contextRef="#ctx0" brushRef="#br0">12158 2841 11692,'-43'-5'228,"15"-1"74,6-4 1,13 11 0,5 9 0,3 14-264,1 9 0,0 6 0,0 8 0,1 7 0,2 4 1,-1-28-1,0 0-122,1 0 0,0 0 0,6 25 1,5-3-1,4-9 12,2-6 0,1-15 0,1-6 0,2-8 99,1-3 0,0-2 0,-4-4 0,0-4 368,0-5 0,2-7 0,2-8-209,3-3 1,6-4 0,2-4 0,-3-6-48,-4-3 1,0-7 0,-7-1 0,-12 24-1,-1-1-9,0-1 0,-1-1 0,-3 0 1,-1-1-1,-2 0 0,-1 0 18,-2-1 0,-1 1 0,-2 1 0,-2 1 0,-12-23 0,-3 6 304,-4 9 1,-2 11-1,-7 7-269,-1 5 0,-2 8 0,-3 2-591,1 1 0,4 7 1,-4 6-1,-3 5-162,-3 5 0,3 5 0,-2 3-876,4 1 0,6 2 1247,-2 3 1,-2 9 0,1 3-1</inkml:trace>
  <inkml:trace contextRef="#ctx0" brushRef="#br0" timeOffset="1">11924 6778 8576,'-42'-35'323,"4"5"1,6 7 0,6 11 0,6 12-289,6 10 0,1 5 1,10 8-1,0 3 279,2 6 1,1 5 0,0 10 0,1 2 228,3 3 0,2 5 0,6 1 0,2 0-444,-6-29 1,1 0 0,3 3 0,0 0 0,1-2-1,0 0 1,0-1 0,1 0-61,1-1 0,0-1 0,0 0 1,2 0-1,-1-2 0,2 0 0,19 20-236,0-9 0,-1-17 1,2-13-83,-2-8 1,-1-18 0,-7-14 373,-3-12 1,-5-8 0,-12 22 0,-1 0 0,-1-1 0,-2 1 281,-1-2 0,0 0 0,-1-25 0,-6 1-53,-3 6 1,-7 9 0,-5-2-27,-4 1 1,-5 12-1,-5-2-318,-2 5 0,-3 6 1,-4 5-1,0 5-679,3 5 1,3 4 0,4 8-2303,0 3 3001,5 7 0,-4 7 0,4 6 0</inkml:trace>
  <inkml:trace contextRef="#ctx0" brushRef="#br0" timeOffset="2">12062 11278 8541,'-49'-4'-30,"3"3"0,8-3 1,7 4-1,6 6 574,6 8 0,3 12 1,7 14-1,2 6 1,3 8 303,3 5 0,2 0 0,4 0-642,6-1 1,5 0 0,-4-30-1,2-1 1,1 1 0,2-1-127,1-2 0,2-2 0,26 14 1,4-16-1,3-8-188,4-8 0,1-13 0,-28-3 1,-1-3-67,-2-2 1,-1-2-1,1-6 1,-1-3-1,-1-3 1,-2-2-1,2-3 1,-1-2 13,0-2 0,-2-2 0,-4 0 1,-2-1-1,-1 1 0,-1-1 62,-2 1 1,-1 1 0,-4 1 0,-2 0 0,-2-1-1,-2 0 1,-4 3 0,-4 1 79,-3 4 0,-5 1 0,-4 5 0,-4 3 1,-3 5-1,-3 4 128,1 1 1,-1 3 0,-1 2 0,0 3-1,0 7 1,-1 3-298,0 3 1,2 2 0,1 3 0,1 4 0,0 7 0,0 3 186,1 2 0,1 2 0,1 2 0,1 0 0,-3 3 0,-1-1 0,-1-1 0,0 1 0</inkml:trace>
  <inkml:trace contextRef="#ctx0" brushRef="#br0" timeOffset="3">16625 5033 10119,'-19'-27'-17,"0"1"0,-1-3 1,2 1-1,4 0 0,1-1 1,-5-24-1,9 4 0,4 9 692,3 6 0,4 6 1,3 11-1,2 6-402,5 7 0,3 12 0,6 6 0,1 6-155,-1 5 0,5 2 1,2 6-1,4 3-3,4 3 0,6 3 0,-16-19 0,0 0 0,3 2 1,1 0-76,3 1 0,2 0 1,5 3-1,2-1 1,5 1-1,1 1-246,-13-9 1,1 0 0,1 0 0,1-2 0,1-1-1,2 0 1,2 2 0,1-1 0,1-1 186,1-1 1,0-1 0,0-1 0,1-1 0,-1-2 0,1 0 0,1 0 0,0-1 0,0-1 0,-1 0 0,-1 0 0,0-1 51,-2-1 1,0 1-1,-2 0 1,18 3 0,-3 1-1,-7-3 1,-1 1-176,-2-1 0,-1 1 1,-5 0-1,-1-1 1,-3 1-1,-3 0-38,-2-1 0,-1 1 1,20 10-1,-16 2 1,-3 3-525,-3 6 0,-8 4 1,-8 8 703,-5 2 0,-7 5 0,-4 7 0,1-27 0,1 1 0,1 2 0,-1 0 0</inkml:trace>
  <inkml:trace contextRef="#ctx0" brushRef="#br0" timeOffset="4">16402 8172 11264,'-34'16'-300,"4"0"1,10-6 294,2 1 0,7-1 0,9 0 0,7-3 771,9-3 0,7-13-1,13-7 1,7-10-403,-17 9 1,1-2 0,3-1-1,2-1 1,4-2 0,1 0-154,1-2 1,2 0 0,4-5 0,2-1 0,-11 8 0,1 0 0,1-1-352,3-2 1,1-1 0,0 1-1,1 0 1,0 0 0,0 1 0,3-2-1,0 0 1,0 0 0,-2 3-1,0 0 1,0 0 148,-1 3 1,-1-1-1,0 1 1,1 0 0,0 0-1,0 0 1,-3 1 0,-1 1-1,1 0-126,15-9 0,1 0 0,-3 2 1,-1 1-1,-6 6 0,-1 0-351,1 3 1,-1 1 0,-4 1 0,0 2 0,-3 2 0,-2 3-651,26-4 0,-10 5 0,-11 8 1119,-2 1 0,-1 4 0,-7 7 0,-2 3 0</inkml:trace>
  <inkml:trace contextRef="#ctx0" brushRef="#br0" timeOffset="5">20294 5873 18107,'-15'-21'-952,"3"0"1,-2-2 0,2-2 0,2-3 972,-1-3 1,0-2-1,2-1 1,2-1 231,3 0 0,2 7 0,0 3 1,-2 3-1,2 1 433,0 4 1,-1 1-158,-1 6 0,1 7-495,3 10 0,0 12 0,0 23 0,0 11 144,0-21 0,0 1 1,0 5-1,0 2 0,0 2 1,0 1-170,0 2 0,0 1 0,0 4 0,0 1 0,0 2 1,1 2-45,0 5 0,2 0 0,0-1 0,1 0 0,-1-18 0,2 1 0,0-1 0,2 19 0,1-2 30,0-1 1,1 0 0,0-1 0,0-1 0,3-3 0,0 0-61,0-2 1,1-1 0,-1-5 0,1-3-1,-3-5 1,0-1 0,-1-1 0,1-1-334,-1-1 0,-1-1 0,-1-1 0,-1 0 0,9 25-523,-4-4 1,0-10 0,0-9-1727,-1-6 2647,-4-8 0,4-12 0,-4-7 0</inkml:trace>
  <inkml:trace contextRef="#ctx0" brushRef="#br0" timeOffset="6">20135 5629 20243,'8'-32'314,"-1"0"0,5 2 0,3 1 0,4 0 0,3 2-60,2 1 1,2 1-1,5 0 1,2 1-1,4 1 1,1 3-1,2 0 1,1 1-284,2 0 1,2 0-1,3 0 1,1 0-1,4-2 1,1 0 210,-15 6 1,-1 1-1,1 0 1,17-5 0,0 0-1,-17 8 1,-1-1 0,1 1-1,18-4 1,1 1-121,0 0 1,1 3-1,-19 4 1,0 1-1,0 1 1,19-2-1,0 1-203,0 1 0,-1 2 1,-2 0-1,-2 1 1,-4 2-1,0 0 55,-2 0 1,1 0 0,-3 2 0,0 2 0,-2 1 0,0 1 0,-2 1 0,-1 2-80,-4 0 1,-1 2-1,-2 2 1,-1 1-1,-3 2 1,0 0-59,-1 2 1,-1 2 0,-3 1 0,-1 1 0,-1 0 0,-1 2-28,-1 0 0,-2 1 0,0 2 0,-2 0 0,-2 1 0,-2 2 0,0 1 0,-2 1 125,-1 3 1,-1 0 0,-1 2 0,-1-1 0,-1 2 0,-1 0 32,0 1 0,0 0 0,1 3 1,-1 0-1,0 3 0,-1 1 0,1 0 1,-1 0-13,-1 1 1,1 0 0,-1-1 0,0 0 0,1-4-1,0 0-15,0-1 0,-1-1 0,0-2 1,1-1-1,1-4 0,0 0-98,-2-2 1,1 0-1,0 25 1,-5-6 228,-2-4 1,-9-6-1,-9-2 1,-8-2 500,-5-6 1,-10 1 0,-10-5-213,23-12 1,-1-1 0,-6 0 0,-2-1 0,-4 2 0,0-1 0,-3 1 0,-1 0-107,-1-1 1,-1 1 0,-3-2 0,-1-1 0,-3 2 0,-1 0-254,17-4 0,0 0 0,0-1 0,1 1 0,0 0 0,0 1 0,-1 0 0,-1 1 0,1-1-318,1 1 1,0 0 0,1-1 0,-19 6 0,0 0-1,19-5 1,0 0 0,0 0 0,0 1 0,1 0 0,-1 0-629,1 1 1,0 0 0,0 0 1003,-19 5 0,2 1 0,7-2 0,0 0 0,-1-1 0,1 0 0,0 2 0</inkml:trace>
  <inkml:trace contextRef="#ctx0" brushRef="#br0" timeOffset="7">21007 3533 16642,'-10'-38'-224,"0"1"0,2 4 0,-1 1 0,-13-21 0,4 19 0,2 15 587,-1 12 0,-6 5 0,-9 7 1,-7 7-290,-6 8 1,17-5 0,-1 2-1,-3 4 1,0 2 55,0 2 0,-1 2 0,0 1 0,0 2 0,2 1 0,1 1 0,2 0 0,1 0-186,2 0 0,1 0 0,2 2 0,2 1 0,2-1 1,2 1-128,0 0 0,2 0 0,3-3 0,2-1 0,0 21 0,9-7-283,9-5 1,13-6 0,9 1 310,7-6 0,8 1 0,4-7 0,2-1 426,1-4 1,-3-1-1,-6 1-47,-9-4 1,-14 1 0,-4 0 311,-8-2 0,-11 3 0,-13 2-73,-13 2 0,-13 2 1,-13 2-1,23-11 1,-1-1-316,-2 0 0,-2-1 0,0-1 1,-1-2-1,0 0 0,1-2-126,0 1 0,1-2 1,2-1-1,1-1 0,-25 3-570,6-1 0,11-3 1,16-5 547,6-4 0,3 0 0,8-4 0,3-2 0</inkml:trace>
  <inkml:trace contextRef="#ctx0" brushRef="#br0" timeOffset="8">21305 4182 8526,'-5'-16'587,"-3"1"0,-4-2 776,3 7 0,4 0 1,-2 7-542,-1 0 0,-3 3 0,-3 3-508,-4 0 1,-2 9 0,-3 0 0,0 2-293,-2 1 0,0 4 0,4 0-186,0 5 1,3-1-1,0 5-171,-1-2 0,7-5 1,3-4-1,3-2-1676,4-2 1469,1-6 0,5-3 0,5-8 632,4-3 1,2-7-1,4-3 173,-1 1 1,-1 0 0,3 6-1,-1 0-82,-1 3 1,-5 2-1,1 5 38,-2 0 1,2 4 0,0 1-480,-1 0 0,-2 3 0,-3 2 0,-1 0-406,2-3 1,-3-2 0,1-5-212,1 0 0,3-11 1,2-7-362,1-8 1237,5-9 0,-3-13 0,5-6 0</inkml:trace>
  <inkml:trace contextRef="#ctx0" brushRef="#br0" timeOffset="9">22369 3288 11934,'0'-38'61,"0"6"0,0 8 637,0 5 1,0 1-1,-2 3 1,-1 2 400,-4 2 0,-3 1 0,-1 3-1099,-4 3 0,4 4 0,-5 4 0,1 4-203,-3 5 0,-7 4 1,-3 5-1,-2 2-310,2 1 0,-3 0 1,3-4 292,-3 0 0,0-1 0,2-2 1,2-4 421,1-2 0,1-1 0,4-1 84,-1 1 0,6-4 0,2-1 32,2-1 0,1 3 0,0 0 0,1 4-132,-1 2 1,4 6-1,1 2-195,1 5 1,-2 6 0,3 5-150,-2 4 1,2 13 0,-3 1 108,3-25 1,0 0 0,1 2 0,0 0 0,-1 1 0,1-1 0,-1 2 0,1-1-95,0-1 1,0-1 0,-5 27 0,5-29 0,1 0 48,-1 1 1,0 0-1,1 22 1,-2-3-21,3-5 1,2-7-1,3-3-81,3-2 1,6-9-1,2-4 1,3-4 123,4-3 1,2-2 0,7-4 226,2-3 1,6-4 0,1-5 0,5-4-66,4-4 0,2-5 0,-1 4-449,-4 1 0,-2 1 1,-3 1-355,-2 0 1,0 1-1,-6-1-1374,-2 1 2086,-6 4 0,4-3 0,-4 6 0,-1 0 0,-2 2 0</inkml:trace>
  <inkml:trace contextRef="#ctx0" brushRef="#br0" timeOffset="10">22496 3958 8506,'-21'-37'259,"6"4"1,3-1 0,5 5 1123,2 4 0,1 7-764,4 4 1,0 8 0,0 7 0,0 9-364,0 6 0,2 9 0,0 3 0,3 4-460,1 4 1,-3-2 0,4 5-76,2 1 0,0-7 0,2-1-72,-1-1 1,1-5 0,0-2 0,-1-7 186,1-6 1,1-5 0,1-9 273,1-4 0,1-7 0,-2-13-2,1-5 0,1-7 0,-5 0 107,1-2 1,1 3 0,1 4-1,2 4-32,2 5 0,-3 7 1,3 4-54,2 2 1,1 7-1,2 1 1,-1 4 66,0 4 1,1-2 0,-1 4-209,0-1 1,-1-2-1,-2-3 71,-4 0 1,-3-1-27,-4-3 1,-2-3 0,-7-6 0,-1-2-219,-4-2-1,-2 0 1,1-5-385,1 1 0,5 0 0,-2-2-42,3-2 1,7 7 610,5-4 0,9 3 0,7-2 0</inkml:trace>
  <inkml:trace contextRef="#ctx0" brushRef="#br0" timeOffset="11">23262 3128 17603,'0'-38'-803,"11"3"1,6 7 1801,9 3 0,13 7 1,3 5-1,-2 5-487,-3 4 1,-4 3 0,-1 2-709,0 3 0,-2 6 0,-3 9 1,-4 5-524,-4 4 1,-7 4 0,-2 5 567,-5 5 0,-4 2 0,-1 6 0,0 2 194,0 3 0,-1 2 0,0-26 0,0 0-63,-1-1 0,0 1 0,0 2 1,1-1-1,1 28 15,-1-28 0,2-1 0,0 1 0,2 1 0,1 0 0,1-1 0,0 0 0,3 0-384,0-2 1,1-1 0,10 22 0,0-6 82,-1-5 1,-6-6 0,-2-8 0,-5-6 751,-4-3 0,-10-3 0,-8-3 602,-9-1 0,-5 1 1,-10-2-655,-3-1 1,-6 1 0,-2-1-1585,-4 5 0,3 0 1190,3 5 0,5-4 0,-1 4 0,2 1 0,2 1 0</inkml:trace>
  <inkml:trace contextRef="#ctx0" brushRef="#br0" timeOffset="12">20901 7959 9674,'0'-11'114,"0"-4"0,1-3 0,1-2 0,3-1 251,1-1 1,5 1 0,3 1-1,-1 2-264,-1 4 1,-2 7-1,0 6 1,-3 7 0,-4 9-117,-2 8 0,-3 5 1,-6 9-1,-10 4 79,-8 4 0,9-18 0,-3 1 0,0 1 0,-2-1 1,-2 3-1,-2 1-19,-1 1 1,-1 1 0,-7 4 0,-1 0 0,8-10 0,-1 1 0,0 0-160,-4 2 1,0 1 0,-2 0 0,-4 5 0,-2 1 0,-1 0 0,10-7 0,-1 0 0,-1 1-1,1 0 1,-1 0 0,1 1 0,-1 0 0,0 0 123,0 1 0,0 0 0,-1 0 0,1 0 0,1 0 0,-1 0 0,1 0 0,0 0 0,-1 0 0,0 1 0,1-1 0,-1 1-86,0 0 1,0 1-1,0-1 1,0 1 0,1-2-1,1 1 1,-1-1 0,1 1-1,0 2 1,-1 0-1,1 0 1,0 0 0,0-1-1,0 0 1,0 0 0,1 0 103,-1 0 0,1-1 0,0 0 0,-1 0 0,1-1 0,0 0 1,-1 0-1,1 0 0,0-1 0,0 0 0,0 0 0,0 0 92,-8 10 0,0 0 0,0 0 1,0-1-1,1 0 0,0-1 0,4-2 1,0 0-1,1-1-107,-1 0 0,0 0 1,0 0-1,2-2 1,0-1-1,0 0 0,3-2 1,0-1-1,1-1 68,-12 13 0,1-2 1,3-2-1,2-3 1,5-6-1,0-3 0,2-2 1,0-1-34,2-4 1,1-2-1,-10 11 1,9-16-450,9-7 0,9-6 1,3-7-1,3-9-12,1-12 1,9-9-1,7-5-315,6 2 1,5-1 0,5 4 338,0 2 1,-5 6 0,-2 4 1008,-2 5 1,-7 4-804,-2 4 1,-8 11 0,-7 8 1224,-8 11 1,-8 8 0,-7 9-221,0 3 0,-5-1 0,4 0 0,2-2-97,0-1 0,8-5 0,4-5-166,7-7 0,5-6-493,6-5 1,12-12-1,16-12 1,10-7-214,6-8 0,-22 12 0,0 1 1,1-1-1,0 1 0,1-1 1,1 0-393,0 0 1,0 0 0,-3 2 0,1 0-1,-2 2 1,0 1-55,0 0 1,-1 2 0,21-9-1,-4 9 558,-7 5 0,-7 13 0,-8 7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20.479"/>
    </inkml:context>
    <inkml:brush xml:id="br0">
      <inkml:brushProperty name="width" value="0.05" units="cm"/>
      <inkml:brushProperty name="height" value="0.05" units="cm"/>
      <inkml:brushProperty name="color" value="#CC0066"/>
    </inkml:brush>
  </inkml:definitions>
  <inkml:trace contextRef="#ctx0" brushRef="#br0">579 158 24575,'-18'0'0,"-14"0"0,-5 0 0,-5 0 0,4 0 0,12 0 0,7 0 0,18 0 0,11 0 0,10 0 0,9 0 0,9 0 0,13 0 0,10 0 0,5 0 0,2 0 0,-3-1 0,-6-1 0,-9 0 0,-9-1 0,-6 2 0,-6 1 0,-6 0 0,-8 0 0,-6 2 0,-7 1 0,-4 2 0,-9 4 0,-13 5 0,-14 6 0,-18 6 0,-9 1 0,-4-3 0,3-2 0,11-4 0,16-3 0,16-5 0,12-3 0,8-3 0,5-1 0,6-2 0,3-1 0,7-2 0,2-3 0,-1-2 0,0-2 0,-3 1 0,-4 1 0,-7 2 0,-12 7 0,-9 3 0,-10 6 0,-8 1 0,-6 1 0,-6 3 0,-2 0 0,0 2 0,5 0 0,2 0 0,3-3 0,6 0 0,4-1 0,6 0 0,3 0 0,3 0 0,3-2 0,0 0 0,-4 2 0,0-1 0,-1 1 0,0-1 0,4-1 0,3-4 0,3-1 0,4-4 0,2 1 0,0 1 0,-2-1 0,-1 0 0,-1-4 0,2-2 0,3-4 0,1-5 0,0-8 0,0-5 0,3-5 0,5-5 0,7-4 0,8-7 0,6-4 0,6-4 0,2-1 0,-3 3 0,0 6 0,-4 7 0,-1 4 0,-1 4 0,-3 4 0,0 6 0,-3 6 0,-3 4 0,-1 3 0,-3 1 0,1 1 0,-1 2 0,1 1 0,1 1 0,2 1 0,2 0 0,1 0 0,-2 0 0,-1 0 0,-2 0 0,-3 0 0,-4 2 0,-5 1 0,-3 3 0,-2 4 0,0 3 0,-2 3 0,-4 2 0,-7 0 0,-5 0 0,-5 0 0,-3 2 0,-6 3 0,-4 2 0,-1-1 0,2 0 0,5-3 0,3-2 0,4-1 0,3-2 0,4 0 0,3-3 0,0 1 0,-1-1 0,1 1 0,-1 2 0,1-1 0,-1 1 0,-2 2 0,2 0 0,0 1 0,1 0 0,0 0 0,-1 2 0,2-3 0,0 0 0,0-2 0,2-1 0,1-1 0,2-1 0,1-2 0,1-1 0,-3-1 0,-1 2 0,-1 1 0,-1 1 0,1 1 0,0-1 0,0-1 0,2-2 0,2-2 0,2-3 0,2-4 0,0-4 0,1-3 0,3-2 0,4-6 0,2-2 0,4-4 0,1 0 0,0 2 0,0 1 0,1 1 0,0 1 0,2 2 0,2 3 0,0 1 0,-1 1 0,0 3 0,-1-1 0,-2 2 0,-1 2 0,-4 1 0,-3 1 0,-3 0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048"/>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5254 12300 8462,'-21'0'-25,"-4"-4"1,1 0-1,1-1 1,4-1-1,5 1 335,2 1 0,7 0 1,7 4-1,7 1-247,8 3 0,4 6 0,4 7 0,4 1-123,6-1 0,7 5 0,8 3 1,3-2-1,-25-11 0,2-1 3,1-1 0,2 1 0,4 0 0,1-1 0,5 1 0,2-2 26,1 1 0,2-2 1,4 0-1,0-2 1,1-2-1,-1-2 0,3-1 1,-1-2-74,1-1 1,-1-2 0,1-2 0,-1-3-1,-2-1 1,-2-1 0,-2-3 0,-2-1 102,-3-1 0,-1-2 0,-2-1 1,-1-1-1,-2-3 0,-1-1 42,0-3 0,-1 0 0,0 0 0,-1-1 0,-1-4 0,-1-2 0,2-3 0,-1-2 58,3-3 1,-1-2 0,-10 11-1,-1-1 1,0 0 0,1-1 0,0-1-1,-1 0-167,0-1 0,-1-1 0,1 0 0,-2 0 0,-1 0 0,1 0 0,-2 1 0,0 0 0,0-1 0,0 0 0,0-1 0,-1-1 104,0 0 1,0-1 0,-2-1-1,1 0 1,0-1 0,-3 0 0,-1 0-1,-2 0 1,-1 1-78,-1 1 0,0 0 0,-2 0 0,0 1 0,-1 0 1,-2 1-1,0-20 0,-3 1 29,1-1 0,-2 0 0,-4 1 0,-2 1 1,-2 0-1,-2 0 0,-1 2 0,-3 0-5,-2 1 0,-2 1 1,-3 1-1,-3 2 1,-3 0-1,-2 1-87,-3-1 1,-1 3 0,1 3 0,-2 1 0,0 2 0,-2 1-1,1 1 1,-1 2 196,0 2 0,-1-1 1,0-1-1,-1 0 0,1 1 1,0 0-27,2-1 1,1 0-1,1-1 1,1-1 0,4 4-1,1 1 1,-1-1 0,1 0-143,-1 1 1,1 1 0,-3-1 0,1 0 0,-1 1 0,1 1 56,1 0 1,-1 2 0,-2 1 0,0 1 0,0-1 0,-1 1-11,-2 0 1,0 2-1,-2 1 1,0 2-1,-2 1 1,0 2-1,-1 2 1,0 1 26,-1 4 1,0 0 0,-1 3-1,-2 2 1,-1 3 0,-1 2 35,0 1 1,-1 1 0,-1 4-1,-1 2 1,1 2 0,0 2-1,-1 1 1,-1 3-2,0 2 0,1 2 0,0 1 0,0 1 0,2 2 0,0 0-40,2 0 0,1 1 0,5-1 0,1 2 0,0-1 1,1 2-44,2 0 1,0 1 0,-3 4 0,1 2 0,-2 1 0,1 3 0,-2 4 0,1 1-125,-1 4 0,-1 2 0,12-12 0,0 2 0,0 0 0,-1 4 0,1 2 0,0-1 35,-1 3 0,0 0 0,0 1 1,0 0-1,0 0 0,1 1 1,-1 1-1,1 2 0,0-1 0,1 0 1,0 0-1,0 0 158,0 0 0,1 0 1,0 0-1,2 1 0,2-1 1,-1 1-1,1 0 0,1 0 1,0-1 17,1 0 1,0-1-1,1 0 1,1 0-1,0 0 1,2 0 0,1-3-1,1 0 1,2-1-1,0 0 1,0 1 0,2-1 7,1 0 0,0 0 1,2 0-1,1-1 0,1 0 1,1-1-1,0 20 0,2-1 65,0-3 0,1-1 0,4 0 0,3 0 0,1-3 0,3 0 0,2-1 0,4-1-30,3 0 1,2 0 0,1-4 0,2-1-1,3 1 1,1 1-67,0-3 0,2 1 1,2 0-1,3 1 0,1-1 1,2 0-1,-11-15 0,1 1 1,0-1 10,0 0 0,2-1 0,0 1 0,-1-1 0,2-1 0,-1 0 0,13 12 0,1-1-122,0-2 0,2-2 1,2-4-1,1-3 0,0-4 1,2-2 95,-2-2 0,1-1 0,-2 0 0,0-1 0,-1-2 0,0-2 0</inkml:trace>
  <inkml:trace contextRef="#ctx0" brushRef="#br0" timeOffset="1">11307 11502 8387,'0'-32'145,"0"0"1,0-1 0,0-2 0,0-4-1,0-3 657,0 0 0,1-5 0,1 1 0,2 1-22,-2 2 1,3 1-1,-2 4 1,1 7 522,1 5 0,-4 10-628,2 9 0,-1 13 0,-2 16-268,0 9 0,-5 7 0,-2 9-178,-3 7 0,5-24 0,0 2 0,-1 4 0,1 0 0,0 3 0,-1 2-60,1 3 0,0 0 0,-1-1 0,1-1 0,0 3 0,1 0-301,0-3 0,1 0 0,0-1 0,1 0 1,1 1-1,2 1-187,-1 0 0,0-1 0,0-6 0,0-2 1,1 26-1,3-13-1223,3-10 1,-1-8 0,1-12-432,1-6 1,-3-7 0,-5-14 1972,-4 3 0,-7-4 0,-2-2 0</inkml:trace>
  <inkml:trace contextRef="#ctx0" brushRef="#br0" timeOffset="2">11200 10991 8387,'16'-27'37,"0"0"0,4 0 0,2 2 0,0 3 0,3 2 237,1 1 0,2-1 1,4 0-1,1 0 0,3 2 1,1 1-1,2 0 1,-1 1 308,1 0 0,-1 2 0,-3 3 0,0 1 0,-4 3 0,-1 1 0,20-1 356,-13 7 1,-15 9 0,-13 10-602,-7 5 1,-13 6-1,-11 8 1,-10 2-185,-10 4 1,17-19 0,-2 0 0,-2 0-1,-2 0-203,0 0 0,-1 2 0,-1 0 0,0 1 0,1-1 1,0-1-129,3-1 1,-1-1-1,2-2 1,1 0-1,1-3 1,0 1-1,1-2 1,0-1-1076,-21 16 0,9-7 63,9-5 0,13-5 1189,15-9 0,14 2 0,8-3 0</inkml:trace>
  <inkml:trace contextRef="#ctx0" brushRef="#br0" timeOffset="3">11807 11662 8462,'-11'0'512,"4"-4"0,0-1 879,-2-1 1,0 4-1,-2-2 1,1 4-541,-1 4 1,-1 2 0,-1 6 0,-2 2-345,-2 4 0,0 6 0,-5 5-716,1 2 1,-1 0 0,-1 1 0,1 0 24,2 0 1,5-6 0,1-4-7,2-7 1,8-7-170,4-8 1,9-3 0,9-15 376,2-1 1,2 2-1,2 1 1,1 2 504,-1 4 0,-2 3 0,-2 5-64,-2-2 0,-3 5 0,-4 7-421,-1 1 1,-4 6-1,-2 3 1,-3 2-693,-1 1 1,0 0-1,0-4-773,0-3 0,0-8 0,1-7-943,3-8 1,5-9 2369,5-10 0,10-10 0,-1-11 0</inkml:trace>
  <inkml:trace contextRef="#ctx0" brushRef="#br0" timeOffset="4">12285 11012 8492,'0'-53'0,"0"5"0,0 3 2444,0 5 1,1 7-1,2 10 106,0 9 1,2 16-1,-1 9-2059,3 11 0,2 10 0,3 7 0,2 9-527,4 6 1,-9-24 0,1 0-1,-1 4 1,1 0 0,-2 1-1,0 1-117,0 0 1,0 1 0,-3 0 0,0 0 0,-2 1 0,0-1-556,0 0 0,-1 0 1,0 0-1,-1-2 1,-1-1-1,-2-2-357,-5 21 0,-1-11 0,-10-15 0,-2-5 633,-4-7 0,2-8 0,-4-4 289,0-6 0,-1-4 0,-5-7 0,0-4 666,0-2 1,3 0 0,2 3 212,1 7 1,6 0 0,7 8 125,5 3 1,3 9-1,8 9 1,4 4-498,7 6 0,9 4 0,6 0-387,2-3 1,4-5 0,0 0 0,1-2-801,1-2 0,-9-6 0,-1-4-488,-7-6 1,-4-5-1,-6-5-2389,1-6 3699,-5-4 0,-2-11 0,-4-1 0</inkml:trace>
  <inkml:trace contextRef="#ctx0" brushRef="#br0" timeOffset="5">12870 10672 11641,'0'-43'328,"0"7"0,1 6 2113,3 11 1,-2 10 0,4 14 0,0 6-582,0 10 0,1 10 1,4 12-1621,-1 5 1,1 12 0,-6-28 0,1 1-153,-1 1 0,0 1 0,0 6 0,0 0 0,-1-1 1,-1 1-1,-1 4 0,-1 0-433,0 2 1,0 1 0,-1 1-1,0-1 1,0-3 0,0 0-1,0-7 1,0-1-330,0 24 0,0-16 0,0-11 170,0-5 0,0-7 0,-2-9 0,-1-5 60,-4-4 0,-4-8 0,-2-4 440,-1-5 0,-5-4 0,1-4 659,-2 0 0,2 3 0,2 3 624,1 3 0,2 5 1,5 10-684,5 4 1,3 11 0,3 4 0,6 4-461,4 4 0,3 1 0,7 1-233,2 0 0,2-5 1,3-4-745,-1-4 1,0-4-1,-3-8 1,0-5-1804,0-4 0,-2-5 0,-5-8 357,-1-2 1,-1-8 2274,5-4 1,-6-6 0,0-3-1</inkml:trace>
  <inkml:trace contextRef="#ctx0" brushRef="#br0" timeOffset="6">13530 11566 8330,'0'7'3307,"0"0"-1277,0 1 1,0 2-1,1 0 1,2 2-232,4 2 1,4 3-1,2 4-1494,1 0 1,0 1 0,-3 0 0,0 1-2315,-1-2 1,-3 1-1,-1-7-2152,-1-2 4161,-1-6 0,0-3 0,2-4 0</inkml:trace>
  <inkml:trace contextRef="#ctx0" brushRef="#br0" timeOffset="7">13604 10991 8331,'-13'-36'0,"4"4"1401,3 6 0,3 9 0,7 5 0,4 5 507,5 2 0,4 2 1,4 3-1,-1 2-1913,-2 5 1,4 5-1,-4 11-2035,-3 1 1,-2 4 2039,-2 4 0,0 4 0,-1 2 0</inkml:trace>
  <inkml:trace contextRef="#ctx0" brushRef="#br0" timeOffset="8">13742 11534 8391,'0'6'0,"0"3"0,2-2 2400,1 3 1,-1 0 0,6 1-1109,0 0 1,6-1 0,3 1-1,0 0-1537,1-1 0,0 1 0,2-2-15,-2-2 0,2-2 1,-4-5-1,2-2-709,0-5 0,-4-5 0,2-11 363,0-1 0,1-5 1,-2-5-1,-2 0 756,-2 3 1,1 0-1,1 8 1500,1 2 0,1 10-917,-5 7 0,1 12 0,-2 8 0,0 5-204,-2 4 0,-1 4 1,2 0-1305,-1 1 1,0 1 0,4-2 0,1-6 774,2-4 0,2-3 0,6-6 0</inkml:trace>
  <inkml:trace contextRef="#ctx0" brushRef="#br0" timeOffset="9">14455 11417 8391,'-11'-21'1211,"4"5"261,0 6 0,4 5 0,-3 10 0,0 5-694,0 7 0,4 4 1,-2 3-330,3 0 1,1 5-1,0-4 1,0-3-747,0-3 0,0-4 0,1-4-200,3 0 1,-2-5 0,5-4 0,1-6-103,2-6 0,0-6 0,1-6 266,0-3 1,-1-1 0,1-3 641,0 0 0,-1 6 0,1-1 0,-1 5 301,1 5 1,-4 7-1,0 4 139,2 6 1,4 9 0,2 9 0,0 7 188,1 6 0,1 5 0,-1 8-613,0 2 1,-9-19 0,-1 1 0,1 1 0,-1 1 0,-1 1 0,-3 0-322,-1 2 1,-2 0 0,-1 1 0,-3 0 0,-2 0 0,-3 0-40,-2 1 1,-1-2 0,-3-3 0,-3-2 0,1-2 0,-3-1-52,1-3 0,-1-1 0,-23 10 1,-1-8-1,2-10-127,5-9 1,2-10-1,12-9-348,0-8 0,6-12 0,5-9 0,5-7-648,4-4 0,9-3 0,0 23 1,2 0 1208,2 0 0,2 0 0,1 0 0,1 0 0,1 0 0,0 0 0,-1 1 0,0-1 0</inkml:trace>
  <inkml:trace contextRef="#ctx0" brushRef="#br0" timeOffset="10">15146 10534 8424,'6'-32'192,"4"9"1,-2 7 396,5 6 1,-1 16 0,2 13 0,-3 12 649,-4 10 1,2 11 0,-6-21 0,0 0-1,0 2 1,0 0-526,-1 2 0,0 1 0,-2 5 0,-2 1 0,0 2 0,-3 1-621,-1 4 0,-2-1 0,-3 1 1,-2-1-1,0 2 0,-2-2 1,0 0-1,-1-2-100,1-1 0,-2-1 1,2-5-1,-1 0 1,0-3-1,1-1-548,1-4 1,-1 0 0,-11 24 0,5-18-1168,0-5 0,8-9 0,2-10 1,3-6 1721,2-7 0,1-5 0,5-6 0</inkml:trace>
  <inkml:trace contextRef="#ctx0" brushRef="#br0" timeOffset="11">14997 11183 8415,'16'-49'1529,"6"7"0,10 9-693,6 7 1,1 2-1,2 10 1,4 1 35,3 1 1,4 2 0,1 3 0,-6 4-1542,-6 2 0,-5 2 0,-8 2-833,-3 4 1,-12 4 0,-6 3-1,-6 5 309,-4 5 0,-4-1 0,-8 5 1193,-2-2 0,-7 3 0,-2 0 41,-1 1 0,-1 3 1,-4 2-1,0 0 1586,0 0 0,5-1 1,2 1 1343,2 4 0,3-1 1,4 0-1667,5-1 0,5-7 0,7-5 0,5-2-576,8-2 1,5-9 0,12-5-709,2-5 1,6-11-1,1-8 1,3-8-455,-1-7 0,-1-7 0,-9-1-639,-1-5 0,-7-3 0,-4-5-101,-3-1 1,-4 2 0,-6 3 0,-5 4-343,-4 5 0,-5 9 0,-9 11-718,-5 8 2233,0 11 0,-5 11 0,5 7 0</inkml:trace>
  <inkml:trace contextRef="#ctx0" brushRef="#br0" timeOffset="12">15795 11364 8180,'-6'-11'1280,"2"3"372,4 4 1,3 7 0,2 11 0,1 2-217,2 1 0,2 3 1,0-2-1,1 1-1388,-1-2 0,0 2 0,-2-5-582,-1-1 0,0-6 0,4-3 0,0-4-89,-1-4 0,6-3 0,1-8 253,3-6 1,3-6 0,2-8 0,2 0 473,0 1 1,3 2 0,-6 4 130,0 7 0,-6 9 0,-4 9 0,-3 3-80,-4 3 0,-3 9 0,-6 8-2092,-5 4 0,-1 5 1937,-10 0 0,-4 2 0,-6 0 0</inkml:trace>
  <inkml:trace contextRef="#ctx0" brushRef="#br0" timeOffset="13">17529 11396 8399,'5'-22'359,"-3"-3"1,6-2-1,4-2 1,5-6 0,3 0 317,1-2 1,4-4 0,0 0-1,-2-7-196,0-4 0,-11 5 0,-5-6 0,-5 1 0,-4 1-161,-5 1 0,-5 4 0,-11 8 0,-3 8-78,-6 7 1,-1 8-1,-7 9 1,-2 7-33,-3 8 1,0 16-1,5 14-216,19-14 0,3 1 0,0 4 0,3 2 1,-2 6-1,2 2 0,1 1 0,2 0-375,0 3 0,1 0 0,4-1 0,1 1 0,1 2 0,1 1 203,0 0 0,2-1 0,2-4 0,2 0 0,3-3 1,2-1-1,2-5 0,3-2-459,19 19 0,9-12 0,6-15 430,-1-8 1,-1-11 0,-3-16-1,-2-9 199,-3-10 0,-4-11 0,-4-7 543,-3-3 1,-7-3 0,-4 0 0,-2-3 404,-2-1 0,-4 6 1,-2 3 118,-3 10 1,-2 16-559,-3 10 1,-2 10 0,-4 15 0,0 11-911,3 10 1,2 6-1,5 5-253,0-1 0,0 4 0,1 2 1,3 0-704,3 3 0,-1 5 1365,1 0 0,-5 0 0,2-6 0,-3-3 0</inkml:trace>
  <inkml:trace contextRef="#ctx0" brushRef="#br0" timeOffset="14">18316 9938 8581,'0'-32'277,"1"4"1,3 0 912,3 2 0,2 3 0,2 5 90,0 4 1,-2 9 0,-2 9 0,-3 10-450,-3 8 1,-2 13 0,-2 11-412,0 9 0,-1-21 0,0 1 1,0 3-1,0 2-269,0 3 1,-1 1 0,0 4 0,-1 0-1,1 3 1,0 2 0,-1 4 0,1 1-426,1-17 0,1 1 0,-1 0 0,1 1 0,0 1 1,0-1-1,0 1 0,0-1 0,1 0-293,-1-2 1,1-1 0,0 0 0,0 13 0,1-2 0,0-5 0,-1-1 0,1-3 0,-1 0-412,1-3 0,-1 0 1,1-6-1,-1 0 0,-5 26 237,-1-7 1,2-11-1,-1-10 1,-1-9-269,-2-11 1,-1-12-1,-2-13 1009,-2-10 0,-2-11 0,1-8 44,0-5 0,4-4 1,0-1-1,5-1 1139,2 1 1,3-2 0,7 3-310,5 7 0,3 5 0,9 6-158,4 2 1,4-1-1,7 10 1,5 3-482,7 4 1,6 6 0,3 3-441,1 3 0,-9 4 1,-5 5-573,-11 5 0,-12 9 0,-12 8 41,-5 4 1,-11 0 0,-7 8 219,-7 1 1,-12 2 0,0 0 0,-1-1 619,0-2 1,2-3-1,3-8 721,3-3 0,8-4 0,9-4 296,11-6 1,13-11 0,16-12-895,6-8 1,10-7 0,-22 9 0,-1 0-183,1-1 1,-1-1 0,0 0 0,0-1-1,0-1 1,-1 0 0,0-1 0,-1 0-21,2-2 0,-2 0 0,11-22 0,-4 1 372,-13 2 0,-7 7 0,-13 5 1,-4 9 585,-7 7 1,-10 7 0,-5 11-20,-5 5 1,1 6 0,-3 13-466,3 6 0,7 10 0,5 7 0,5 3-28,5 2 0,5-2 0,6-3-663,9-3 0,10-3 0,19-4-584,8-4 0,2-12 0,9-9 1,-1-10-387,0-10 1,-2-11 0,-2-12-571,-9-6 1,-6 1 0,-10-5 1731,-6-1 0,-4-6 0,-6-3 0</inkml:trace>
  <inkml:trace contextRef="#ctx0" brushRef="#br0" timeOffset="15">20358 10342 8573,'0'-42'390,"0"0"1,1 3-1,3 5 1,2 4 873,0 6 0,-1 2 1,-5 7-363,0 8 0,-2 23 1,0 19-600,-2 6 0,-3 3 0,4 8 1,-1 3-260,0 3 1,3-26-1,0 0 1,-1 2 0,0 1-1,0-1 1,0 0-223,0 0 0,1 1 0,-1 1 1,0 1-1,1 1 0,1 0-343,-2 4 1,0 0-1,0-1 1,-2 0-1,-1 1 1,0-2-1321,0-3 0,-1-2 1841,-1-4 0,-1 0 0,-9 25 0,-4-8 0,0-9 0,-1-7 0</inkml:trace>
  <inkml:trace contextRef="#ctx0" brushRef="#br0" timeOffset="16">20018 11130 8540,'-27'-43'-1,"-2"0"1,8 0 630,5-3 1,7 5-1,7 0 437,4 3 0,10 3 1,11 3-1,7 0-314,8 0 0,8 4 0,5-1-669,-24 14 0,2 1 0,1-1 0,2 0 1,2 0-1,0 1-138,-1-1 0,0 1 1,-1 4-1,0 0 0,-3 0 1,1 1-1,23-5-213,-6 4 0,-9 7 267,-6-1 0,0 8 0,-5 2 0</inkml:trace>
  <inkml:trace contextRef="#ctx0" brushRef="#br0" timeOffset="17">20709 9651 8499,'-10'-28'474,"5"2"0,4 6 790,3 3 1,8 7-1,-1 11 1,4 12-687,0 14 0,-1 14 0,-7-12 0,0 2 0,1 3 0,-1 1-138,1 2 1,-1 1 0,0 4 0,-1 1-1,0 4 1,-1 1-735,-1 2 1,0 2-1,-1 1 1,-1 1-1,0 5 1,0 0-54,0 2 1,0-1 0,0-6 0,-1-2 0,-1-2 0,0-2 23,-1-6 1,-1-2 0,0-7 0,-1-2 0,-6 19-1,0-14-99,1-12 0,3-10 0,1-16 99,1-5 1,2-5 0,3-11-1,0 0 1087,0-2 1,5-4-1,6 6-512,6 3 1,3 4 0,1 9-121,0 4 0,1 7 0,-1 8 0,0 8-29,0 8 1,-4 3 0,-3 4 265,-2 0 1,-3 1-1,0-6-211,-2-1 0,-5-10 471,2-12 1,-2-13 0,0-15-99,2-7 1,4-7 0,-1-5-84,3-5 0,5 0 0,3-5 1,2 1 356,1 0 0,5 7 0,4 6-307,4 3 0,-1 8 0,3 7-854,-3 10 1,-3 10 0,0 7 0,-2 4-451,2 5 1,-3-2-1,0 1 806,-1-2 0,4-1 0,-3-3 0</inkml:trace>
  <inkml:trace contextRef="#ctx0" brushRef="#br0" timeOffset="18">22145 10789 8327,'-15'-5'453,"4"-5"1,1-8-1,5-2 1,4-3-1,3-3 249,5-6 1,6-9-1,13-9 1,-11 24-1,2-1 1,2-1 0,1-1-168,2-1 0,1 0 1,3 0-1,1 1 0,3-1 1,0 1-1,1 1 0,0 0-253,-1 3 1,0 2-1,-1 1 1,0 3 0,23-9-1,-3 8-144,-7 8 0,-5 14 0,-9 14 0,-4 16-20,-5 15 0,-13-17 0,-2 2 0,-1 3 0,-2 2-21,0 1 0,-1 1 0,-2 3 0,-2 1 0,-1 3 0,-2 0 69,-2 1 1,-2 1 0,-1 1 0,-2 1 0,-1-1 0,-2 0-1,1-1 1,-1-1-78,0-2 0,-1 0 0,1-5 1,1-1-1,-2-3 0,0 0-612,2-2 0,-1-3 0,-10 11 1,3-7-325,5-13 0,8-12 0,5-11 1,1-10-5236,3-9 6082,0-11 0,2-7 0,0-4 0,0-1 0</inkml:trace>
  <inkml:trace contextRef="#ctx0" brushRef="#br0" timeOffset="19">22539 9587 8772,'-4'-52'908,"1"2"475,0 4 0,7 3 0,3 6 0,2 6 549,2 8 0,-4 12-2446,0 7 0,0 5 0,5 6 1,1 9-2369,1 6 2878,5 5 1,-2 15-1,4 1 1</inkml:trace>
  <inkml:trace contextRef="#ctx0" brushRef="#br0" timeOffset="20">23188 10406 8344,'-5'-15'1593,"4"3"5692,-3-2-5149,3 2-1854,6 6 0,-4 2-408,2 8 0,-6-3 0,-4 4 212,-3 0 1,0-4-108,-1 2 1,0-3-18,1-3 0,5-2-10,5-2 0,5 2 0,5 5 1,1 0-302,0 0 0,-1 5 0,1 2 47,0 2 1,-2 2 0,-1 0 32,-1-1 0,-3 1 0,2 0 203,-1-1-101,-2-4 0,-3-3 21,0-11 0,1 1 0,2-8 34,0 0 0,1-2 0,-4-3 0,0 1 63,0 1 1,1 2 0,1-2 264,2 4 1,-1 2 0,-3 1 699,0 1 1,0-1 81,0 0 0,0 1-228,0-1 0,0 4-383,0 0 0,-1 5-288,-2-2 0,-3 8 1,-5 4-1,1 5-418,-1 5 0,0 8 1,-1 7 27,-2 8 1,6 3 0,-1 7-44,3 3 1,2 0 0,4 6 0,0-4-251,0-4 0,5-6 0,2-11 119,2-10 0,6-9 0,-1-9 399,-1-3 0,0-14 0,0-7 1,2-11 84,2-6 0,-3-3 0,2-3-15,0 1 0,-2-3 1,-2-4 319,2 1 1,-1-1 0,3 2 0,0 5 314,-3 5 0,2 4 1,-1 11-508,-1 5 0,3 6 0,-2 12-573,-1 7 1,-5 10 0,-1 11 72,2 6 1,-1 0 0,0 1 0,-2 1-489,-1 1 0,2 1 1,-4-3-271,0-4 1,-2-6 0,-1-6 194,0-4 0,-5-9 1080,-2-10 0,2-15 1,2-9-1,2-7 206,1-5 0,0-1 0,1-6 697,2 0 0,4 2 0,8 1 1,2 3-106,3 4 0,5 5 0,0 11-902,-1 7 0,-1 6 0,0 12-291,-2 10 0,2 8 1,-9 8-1,-2 3-4,-4 1 0,0 0 0,-4 1 7,-2-4 0,-1-3 1,-2-4-1,-3-3 34,-3-2 0,-2-8 555,-2-4 0,5-8 0,3-10-40,2-7 1,1-6 0,1-5-1,2-3 100,4-3 0,8-1 0,2 0-295,3 0 1,5 5 0,1 3-86,1 5 1,-2 8 0,2 6-214,-1 4 0,-2 5 0,-5 13 0,-4 5-36,-3 4 0,0 3 1,-7 2 131,1-3 1,-4 0 0,2-5-88,-3-3 247,-6-6 1,4-9 0,-3-13-122,3-11 0,6-4 0,3-6 1,5-3 139,5-3 1,2-6-1,2 0 46,3-4 0,2-1 1,6 4 578,3 3 0,2 3 0,3 7 94,-2 8 0,-7 8 0,-8 18 0,-7 8 223,-6 10 1,-5 9-1,-6 12-1051,0 2 1,-4-1-1,0 5-543,-2 0 1,-1-3 0,-4-4 0,0-4-1508,1-2 2071,-1-6 0,-4-1 0,-2-2 0</inkml:trace>
  <inkml:trace contextRef="#ctx0" brushRef="#br0" timeOffset="21">14072 13566 8493,'-11'17'-82,"2"-6"0,3-5 0,6-2 854,6-5 1,9-6 0,5-12 0,5-10-315,2-7 0,5-10 0,-13 21 1,-1-1-1,1-3 0,0 0-352,1-4 0,0-2 0,-1-2 0,-1-1 0,0-6 0,-1-1-123,1-1 1,-3 0 0,-3 3 0,-3 1 0,0 1 0,-3 1 0,-3 3 0,-2 1 6,-1 2 0,-2 1 1,-3 0-1,-2 1 0,-3 0 1,-2 2-1,-3 2 0,-1 1-408,-22-19 1,-3 11 0,-2 12 323,1 4 1,-3 5 0,1 8 431,3 6 1,5 15 0,2 15 0,6 12-149,6 14 1,15-22-1,3 3 1,1 6-1,2 2-45,0 4 1,1 0 0,4 6-1,2 0 1,0-15 0,0-1-1,1 2-164,2 2 0,1 1 1,1-1-1,1-1 0,0-1 1,2 1-1,0 2 1,2 0-1,0-1 0,0 0 1,1-1-1,-1 0-100,1-1 1,1 0 0,-1 0 0,1-3 0,0-1 0,1 0 0,7 14 0,1-3-95,-2-3 1,0-2 0,-3-6 0,-1-3 0,7 17 0,-7-9-242,-6-4 1,-8-5 0,-3-8-196,-3-7 0,-7-10 1,-6-4-360,-8-3 0,-3-11 1,-8-4-1,-3-7 1008,-3-8 0,-3-1 0,18 9 0,0-1-83,1-1 0,-1-1 0,0-3 0,1-1 0,3 0 0,1-1 0,2 0 0,0 0 113,1 0 1,2 0 0,-10-27 0,6 6 412,5 4 0,7 7 0,8 5 778,7 4 1,14-3-1,11 4 1,8-1-888,6 0 1,-23 14 0,1 1 0,1-1-1,0 1-382,1 0 1,-1 2 0,27-9 0,-1 9 47,-4 5 0,-4 3 0,-4 8 0,0 4 0,-1 5 0</inkml:trace>
  <inkml:trace contextRef="#ctx0" brushRef="#br0" timeOffset="22">14646 13726 8416,'5'16'347,"2"1"0,9-4 6,5 1 1,5 4 0,6-4-1,1 0 64,2 1 0,-2-3 0,2 2-204,-6-2 0,-7-2 0,-9-2-439,-5-1 0,-5-5 0,-7 2 438,-7-3 0,-4-7 1,-7-6 165,1-8 1,-4-6-1,0-7 1,3-3 105,3-7 0,4-4 0,4-9-587,5 26 0,1 0 0,2-27 0,3 26 0,3 0 0,4 1 0,2 0-282,3 2 1,2 1 0,19-18 0,9 9 384,1 13 0,0 9 0,-1 14 0</inkml:trace>
  <inkml:trace contextRef="#ctx0" brushRef="#br0" timeOffset="23">15136 13917 8416,'-22'17'0,"6"-2"0,2-4 2258,2-1 1,6-2-1,5-3-1082,7 0 1,10-1 0,14-5-1186,4-3 0,0-2 0,4-5 0,-1 1-741,-3-1 0,-4-1 0,-4-2 331,-4-4 0,-3-2 0,-10-2 640,-1-3 1,-4 0 0,-5-4-35,-2-1 0,-9-3 1,-10 5-1,-5-3 259,-3-1 0,1 1 1,3 3-785,4 3 0,3 4 0,9 3-668,3 4 0,4 3 1006,6 4 0,13 7 0,6 6 0</inkml:trace>
  <inkml:trace contextRef="#ctx0" brushRef="#br0" timeOffset="24">15614 13662 8400,'-16'21'1865,"0"5"0,6 4-317,-1 4 1,5-2-1,3 1 1,3-5-893,3-2 1,7-4 0,5-7-1,2-3-1460,2-6 1,-3-4 0,1-3-73,-2-3 0,-1-3 0,-3-7 493,-1-4 1,-2-3-1,-3-4 1,1-3 258,0-3 1,-2-1 0,2 2-56,-2 1 0,5 3 1,-2 5-1,2 1 385,2 2 1,0 4-1,-1 7 45,1 3 1,0 12 0,-1 8 0,1 5-24,-1 4 0,-3 5 0,1-3-85,0 0 1,-2-2 0,0-8-7,-2-2 0,5-8 0,-2-5-310,2-4 1,-2-9-1,0-8-81,2-4 0,0-6 0,2-5 278,-1-2 0,2-4 0,1 1 0,1-2 390,-1-2 1,4 3 0,0 5 376,-1 6 1,-1 11 0,-4 8 244,0 5 1,-2 10 0,-1 5 0,0 8 61,0 6 1,-2 2 0,0 3-899,-2 0 1,3-6 0,-2 1-1191,1-5 0,-2 0 0,3-4 0,1 2 990,1 2 0,7 1 0,0 1 0</inkml:trace>
  <inkml:trace contextRef="#ctx0" brushRef="#br0" timeOffset="25">17603 12874 8503,'3'-44'343,"4"3"0,7 9 1,5 12-1,1 12 0,-1 13 1223,-1 13 0,-4 15 0,4 22 0,-9-23 0,1 1-964,0 3 0,0 2 0,-1 3 0,-1 0 1,1 1-1,0 0 0,0 2 0,0 1-493,-1 0 1,0 1 0,2 1 0,0 1 0,-1 0-1,-1 0 1,1 0 0,0-1-1042,0 0 1,-1 1 0,-1-4 0,-1 0 0,1-1 0,-1-1-2177,-1-1 0,-1-2 3108,0 17 0,-3-24 0,-2-1 0,1 13 0,0-5 0,0-6 0</inkml:trace>
  <inkml:trace contextRef="#ctx0" brushRef="#br0" timeOffset="26">17508 13587 8326,'-22'-47'1752,"12"8"0,7 0-1138,12 5 1,8 5 0,12 1-1,6 0-279,5 0 0,-14 13 1,0 0-1,3 1 1,0 1-197,3-1 1,1 0 0,2-1-1,1 0 1,2 1 0,0 2-273,-1-1 1,0 2 0,-2 2 0,-2 1 0,21 2 0,-7 3-1732,-8 4 1719,-4 4 1,-13 10 0,-2 2 0</inkml:trace>
  <inkml:trace contextRef="#ctx0" brushRef="#br0" timeOffset="27">18018 12428 8430,'-6'-54'0,"2"4"0,4 3 1056,0 8 0,4 11 0,2 6 1,1 4 437,0 3 1,1 5 0,3 8 0,2 6-245,2 11 1,0 12 0,-2 18-939,1 10 0,-5-23 1,0 1-1,-1 7 1,-1 1-1,1 3 0,1 2-169,0 4 0,1 1 1,-1 5-1,1 2 0,-4-18 1,0 1-1,-1 1-451,0 0 0,0 0 0,-1 0 1,1 1-1,-1 0 0,-1 0 1,1 2-1,-1 1 0,0-1 0,-1-1 1,1-1-1,-1 0-213,-1-2 0,0 0 0,0-1 0,0 13 0,0-3 0,-1-11 0,0-3 2,0-4 0,0-1 1,0 21-1,-2-15 357,-1-9 1,0-11-1,-2-16 402,0-7 0,1-11 1,5-12 82,3-6 0,2-2 0,5-6-41,-1 1 0,4 0 0,2 4 1,0 6-213,3 6 0,-2 10 1,0 5-59,2 6 0,1 7 0,2 6 492,-1 10 0,0 3 1,2 6-1,0-1-125,2-2 1,-4-3 0,-4-4-459,-2-7 1,1-4 0,-4-7 39,-2-3 1,3-10 0,-7-8 0,0-4-113,-2-4 1,0-4 0,0 0-34,-2 3 0,-2-3 1,-2 4 350,-2 0 1,-4 3 0,1 2 0,-1 8 554,1 4 0,-2 8 0,5 7-254,-2 11 0,3 9 0,0 11-386,2 2 0,5 3 0,3 5 1,3-2-490,0-2 1,5-7-1,0-7 168,2-3 1,-1-10 0,3-6-1,-2-10-152,-2-10 0,3-7 1,-4-12-1097,-1-3 0,-1 4 1487,-2 1 0,6-1 0,0 4 0</inkml:trace>
  <inkml:trace contextRef="#ctx0" brushRef="#br0" timeOffset="28">19901 13204 8243,'-17'0'127,"3"-8"1,8-5-1,7-6 1,11-7 338,12-3 1,8-14 0,-11 19 0,2-2 0,0-3 0,1-1-1,2-3 1,1 0-74,2-2 0,1-1 1,1-1-1,1 1 0,0-1 1,0 1-1,-2 1 0,1 1-223,-2 3 1,-1 2 0,-2 4 0,-1 4 0,11-7-133,-7 13 1,-5 10 0,-9 15-1,-4 13-84,-2 18 1,-6-12 0,-2 4-1,0 8 1,-2 2 0,1 5-1,0 2 232,1 6 0,-2 1 0,-2-1 0,-2 1 0,2-17 0,-1 0 0,-1 1-251,1 0 0,-1 0 1,-1 0-1,-1 1 1,0 0-1,0 0 0,-2 2 1,0 0-1,1-1 1,-1 1-1,0-1 0,1 0 206,-1-1 0,0-1 0,1-1 0,-3 16 1,0-4-1,3-10 0,0-2-348,0-4 1,0 0 0,-1 19 0,5-11-756,3-13 1,8-17 0,3-18-3161,2-9 4122,-8-10 0,13-9 0,-10-7 0,0-3 0</inkml:trace>
  <inkml:trace contextRef="#ctx0" brushRef="#br0" timeOffset="29">20401 12034 8315,'0'-53'287,"0"4"1,0 2 742,0 0 0,0 14 0,0 4 0,-1 11 1116,-3 7 1,2 5-2375,-5 2 1,4 5 0,0 6 0,3 8-539,3 4 0,3 12 766,5 9 0,4 6 0,2 7 0</inkml:trace>
  <inkml:trace contextRef="#ctx0" brushRef="#br0" timeOffset="30">21103 13162 8512,'-5'-11'619,"4"-3"1,-3-1 1115,3-2 0,1 4 1,0-1-1,0 1-252,0-1 0,0 2 0,0-2-687,0 2 0,-1 1 1,-3 2-1,-3 0-369,-2 2 0,-2 1 1,-1-1-331,-2 4 0,2 3 1,-3 3-575,0 4 0,4 9 1,0 4-1,7 5-639,3 2 1,1 6 0,0 6 243,0 2 0,4 1 1,3-2-1,3-2 92,0-2 1,1-5 0,-1-7 480,-3-5 0,2-9 1,-2-6 263,3-3 0,0-8 1,1-7 382,0-10 1,-4-9 0,0-5 0,0-2 172,-1-4 0,3-1 0,-2 3 0,4 0-59,3 3 1,-2 4 0,3 8-478,1 6 1,-5 11 0,4 14-225,-4 9 1,0 16-1,-1 9-686,-3 6 1,6 3 0,-3-2-1,2 1-3339,0-1 4264,-1-6 0,-1-7 0,1-6 0</inkml:trace>
  <inkml:trace contextRef="#ctx0" brushRef="#br0" timeOffset="31">21464 12811 8490,'12'-24'392,"2"2"349,4 1 0,7 12 0,3 2 0,3 8 450,1 10 0,-4 9 0,-2 18-9,-3 4 1,-1 9 0,-9 1 0,-3 4-324,-6-1 1,-4 0-1,-3-2-934,-4 0 1,-7-2 0,-4-7 0,-2-13 176,-1-10 1,0-13 0,3-7 328,0-7 1,5-8 0,-1-14 40,2-8 0,6-12 0,2-9-574,3 25 0,1-1 0,4 1 0,2-1 0,1-5 0,1-1 0,3 0 0,2 0-971,2-1 0,2 1 1,2-2-1,3 0 1,2 0-1,3 1 580,0 1 1,1 3-1,1 4 1,1 4 0,2 7-1,0 4 1,-1 3-1,1 3 493,-2 4 0,0 1 0,29-1 0,-2 11 0,2 4 0</inkml:trace>
  <inkml:trace contextRef="#ctx0" brushRef="#br0" timeOffset="32">22443 13321 8316,'-54'-21'9830,"6"0"-4915,31 9 0,8 5-4742,20 14 1,4 5 0,2 9 0</inkml:trace>
  <inkml:trace contextRef="#ctx0" brushRef="#br1" timeOffset="33">12764 10363 7815,'5'-42'-13,"0"5"1,6 4-1,0 4 1,1-1 0,1-1 102,1-1 1,3 4 0,-4 0 0,-3-1 11,-5 2 0,-1 0 0,-1 3 0,-4-1-112,-5 2 0,-5 0 1,-3 2-1,-5 1 3,-5 2 0,-3 3 0,-6 4 0,-4 2-4,-5 2 1,-7 2-1,-7 5-3,-5 0 1,30 1 0,0 1 0,-1 1 0,0-1-51,0 1 0,0 0 1,-3 0-1,-1 1 1,0 1-1,0 0 80,0-2 0,0 1 0,0 0 0,0 1 1,-2-1-1,0-1 0,-1 2 0,0 0 8,-1 0 0,-1 0 0,-1 3 0,0 0 0,-1 0 0,1 1 4,-1 1 1,1 1-1,-3 1 1,1 3-1,-1 0 1,-1 2-197,-1 1 0,-1 1 0,2 2 0,0 0 0,-2 0 0,-1 0 141,2 0 1,1 1 0,2 1 0,-1 1 0,-1 1 0,0 1 0,0 1 0,0-1-64,0 1 1,1 0 0,0 1 0,0 0-1,2-2 1,1 0 39,-1 2 1,1 0 0,-1-1-1,1 0 1,0-1 0,0-1 35,1 0 1,0 1 0,2 1 0,0 0 0,3-2 0,0 0 3,1 1 1,-1 0-1,3 1 1,-1 0-1,-1 1 1,0 0-1,1 1 1,1 0 65,1 0 1,1 1 0,2-2 0,0 1 0,4 0 0,0 1-20,-1-1 0,2 0 0,2 1 1,0 1-1,0-1 0,0-1 1,3 1-1,-1 1-31,2-1 1,0 0-1,1 0 1,2 1 0,1 2-1,1 1-21,-1-1 0,2 1 1,1-2-1,2-1 1,-4 25-1,4-1-88,6-2 1,2-3 0,2-2 69,2-1 0,7-2 1,6-4 43,4-2 1,1 0 0,7 2-3,1-2 1,7-2 0,3-6 9,2 1 0,7 0 1,1 0-1,-23-16 1,1-1 5,1 0 0,1-2 0,0 1 0,1-2 0,2-1 0,1 0-32,1-1 0,0 1 0,2-1 1,1 0-1,2-1 0,0 0-17,-1-2 1,1 0-1,1-2 1,1-2 0,1 0-1,1 0 66,2 0 0,1-1 0,3 0 0,0-2 0,1-1 0,0-1 0,-1-1 0,1-1-46,0-1 1,0 0-1,1-2 1,0-1-1,3-1 1,0 0-101,1-1 0,0 0 1,-2 1-1,1 0 0,1 0 1,0 0 106,-1 0 0,0 0 0,1-1 0,1 1 0,1-1 0,0 0 0,2 0 0,-1-1 0,1 0 0,-1 0 1,-18 3-1,0 1 1,0 0-1,16-3 1,1 1-24,1 0 0,0 0 0,-18 3 0,0 0 0,-1 0 0,20-4 0,-1-1-2,-1 0 1,-1 1 0,0 0-1,0 2 1,-1-1 0,1 1 6,0 1 1,0-1-1,0-1 1,0 1 0,1 2-1,-1 1 1,-2 0 0,-1 0-8,-1 0 1,0 1 0,0-1 0,-1 0 0,3 0 0,0 0-118,1 0 1,0-1 0,-2-1 0,1-1 0,2-1 0,-1-1 0,0-2 0,0 0 140,0-2 0,0 0 0,2-2 0,1 1 0,-3-1 0,1 0-7,-2 0 0,0 0 0,0 0 0,-2 0 0,-4 0 0,-1 0 21,1 0 1,0 0 0,2 0-1,1 0 1,-1 1 0,0 0 0,-1 0-1,0 1 57,-2 1 0,-2 1 0,-1 1 0,0 1 0,-2 0 0,1 1-23,-1 0 1,1 0 0,0 1-1,0 0 1,-1-1 0,-1-1-1,-2 1 1,0-1-36,0-1 1,0 0 0,-2 0 0,0-1 0,2-2 0,0-1-12,0-2 0,-2 0 0,-4 2 0,-1-1 0,-1-2 0,0-1 3,-2 1 1,1-1 0,-4 2-1,1 0 1,0-2 0,0-1 40,-1 0 1,-1 0-1,15-22 1,-1 1-1,-6 1-113,-4 1 1,-2 0-1,-5-4 89,0 1 1,2-1-1,-4-1-4,4-2 1,2-2 0,-3-4 12,-2 2 0,1-1 0,-9 4 20,-3-1 0,-1-3 0,-6-5 0,-5-1 11,-4 2 1,-11 0 0,-7 2-89,10 27 0,-1-1 0,-2-1 0,0-1 0,-2 1 0,-2 0 129,2 0 0,-1 0 1,-1 1-1,0 0 0,-3 0 1,0 0-78,0 1 0,0-1 0,-2 1 1,-1 0-1,-1 1 0,-1 2 1,1 0-1,-1 2 24,0 1 1,0 0-1,2 1 1,-1 0-1,-2-1 1,0 0-27,-1 0 0,0 1 1,2 3-1,-1 1 1,0-1-1,0 1 0,-1 1 1,0 0-15,0 0 0,0 1 1,-3 0-1,-1 1 0,0-2 1,0 1 0,1-1 0,-1 2 0,0 1 0,1 2 0,2 1 0,0 1-11,0 1 0,0 1 0,0 1 0,-1 2 0,0 0 0,0 0 126,0 1 1,-1 1 0,1 2 0,1 2 0,1 1 0,-1 0 0,-1 3 0,-1 1-287,-2 1 0,0 0 1,1 1-1,-1-1 1,-2 1-1,-1 0-21,1-1 0,0 1 1,0-1-1,0 0 1,-6 0-1,-1-1 1,-1 0-1,0-1 0,-2-1 1,0 1 0,-4 0 0,-1-1-1,3 0 1,-1-1 265,-2 1 0,-1 0 1,-1 3-1,0-1 1,-2 0-1,-1 0 98,1 1 1,0 0-1,-2 1 1,1 1-1,2 0 1,1 0-49,-1 2 1,-1 1 0,0 0-1,0 2 1,18-6 0,0 0 0,0 1-1,-18 6 1,0 1 68,4-1 1,1 2 0,0-1 0,1 2 0,2 1 0,0 1-124,2-1 0,0 2 0,0 0 0,1 1 0,4-2 0,2 1 0,2-2 0,1 0-305,3 0 1,1 0 0,2-1-1,2 1 1,4-1 0,1 0 221,-18 22 0,3-3 0,8-2 0,6-3 0,7 1 0</inkml:trace>
  <inkml:trace contextRef="#ctx0" brushRef="#br1" timeOffset="34">22018 9012 7876,'-11'-9'-77,"4"5"1,0-6 0,-2 1 0,0 3 78,-2 3 1,1 2 0,-1-1 0,0 0 0,1-2 69,-1 2 0,-1-3 1,-2 1-1,-4-2-13,-2-3 1,-2 1 0,-3 0-1,-3 1-30,-3-1 1,-2-5 0,-1-2 0,-3 2-47,-1 2 0,-1 0 1,-3-1-27,-1-2 1,2-1-1,1-4 1,1 0-73,-2-4 1,-1 1-1,-4-5 110,-4 1 0,2-4 0,-1 2 98,2-3 0,21 15 0,0 1 0,-25-12 0,-2 6 15,1 5 1,-4 9 0,-3 4-55,0 2 1,26 2 0,0 2 0,1 1-1,0 1-51,0 1 1,-1 1 0,0 0 0,0 1 0,0 1 0,0 1-48,-1-1 0,0 0 0,-1 1 0,1 1 0,1 1 0,1 1 0,0-1 0,1 0 1,0 1 0,-1 0 0,1 1 1,0 0-1,-2 1 0,1 2 45,-2-2 0,0 2 1,2 0-1,-1 1 0,0 0 1,0-1 29,2 1 0,1-1 0,-1-1 0,0 1 1,3-1-1,0 0 0,0-1 0,1 0 104,-24 14 0,4-3 1,6-5-254,2 0 1,-3 4 0,6 1-149,2 1 0,-2-3 0,9 1 0,-1-3 265,-1 0 0,6-5 0,-2 1 0,2 1 0,2 1 0</inkml:trace>
  <inkml:trace contextRef="#ctx0" brushRef="#br1" timeOffset="35">18635 9512 7825,'-20'-47'400,"2"-7"0,7 25 1,-1 0-194,-7-26 1,2 8 0,4 2 0,-2 5 26,-2 4 1,3 13-1,-5 5 1,-2 5-316,-3 2 1,-6 2-1,-1 2-176,-3 3 0,-7 3 0,2 2 0,-3 4 57,-4 6 0,-7 4 1,23-5-1,1 1 165,-1 0 1,0 0 0,-1 1 0,0 0 0,1 1 0,0 0-5,-2 1 0,1 0 0,-1-1 0,0 1 0,1 0 1,-1 1-1,2-1 0,0 1 62,2-1 0,-1 1 0,0 0 0,1 1 0,-1 0 0,0 1 29,-1 1 1,1 0-1,1-2 1,1 1-1,0 1 1,1 0-53,-21 19 1,3-4 0,1 4-1,2-3-99,2-2 0,2 1 0,6-8-59,-1-2 1,4 0-1,4-3 1,2-2-194,5-4 1,1-6-542,6-1 892,-1-4 0,0 1 0,1-4 0</inkml:trace>
  <inkml:trace contextRef="#ctx0" brushRef="#br1" timeOffset="36">16136 12757 7832,'-28'-4'86,"4"-2"0,6-5 1,4 1-1,3-2 1,4-2 295,3-4 0,3-2 0,1-3 0,0 0-61,0-2 0,0 0 1,-1 4-1,-1 1-69,-2 2 1,-3-1-1,2 4 1,-1-1-382,-2 1 1,-1 1 0,-2 3-1,-1 0-224,-2 1 0,2-6 0,-2-1 55,2-4 0,-3-5 1,-3-3 158,-2-5 0,-2-5 1,-3-6-1,-5-3 138,-4 0 0,15 22 0,-1 0 0,-2-1 0,-1 0 79,0 0 0,0 2 0,0 2 1,0 1-1,-20-20 153,1 9 1,0 8 0,5 11 0,3 9-82,5 10 0,10 12 0,1 15-645,5 9 0,7 4 0,4 13 495,4 0 0,2 1 0,1-27 0,1 0 0,0 0 0,1 0 0</inkml:trace>
  <inkml:trace contextRef="#ctx0" brushRef="#br1" timeOffset="37">19529 12332 7894,'-38'-16'176,"1"-1"0,6-7 1,2-1 121,1 2 1,3 0 0,-4 2-1,0 0 1,-3-2 2,-4-2 0,0 3 0,-4-4 0,1 1-163,-2 0 1,-3-3-1,-4 2 1,0-1-191,-3-3 0,-1 4 0,-1 1 0,0 3-244,-1 0 0,-2 6 0,0 2-245,4 2 1,-1 6 0,3 2 242,-2 3 0,2-2 0,3-1 0,8 3-139,5 3 0,7 4 437,2 5 0,6 1 0,2 2 0,-2 4 0,-1 2 0</inkml:trace>
  <inkml:trace contextRef="#ctx0" brushRef="#br1" timeOffset="38">21528 11981 7859,'0'-43'178,"1"2"1,2 2 0,0 6 0,0 7 393,-2 8 0,-2 5 1,-4 2-1,-7 1-535,-8-1 1,-7 0 0,-10 2-1,-5 1-251,-7 1 0,-9-1 1,27 3-1,0 0 1,-3-1-1,0 1 145,0 0 1,-1 0 0,-1-2 0,1-1 0,-3 1 0,0-1-1,-1 0 1,0-1-96,-2 0 1,1 0-1,0 0 1,2 1-1,0-1 1,0 0 141,2 0 1,0-1 0,1 2 0,0 1 0,-1 0 0,0 0-1,2 1 1,-1 0-20,3 0 0,-1 1 1,1 2-1,-1 0 0,-22 0-666,3 2 707,-1 1 0,10 3 0,-2 3 0,2 1 0,4 1 0,1 0 0</inkml:trace>
  <inkml:trace contextRef="#ctx0" brushRef="#br1" timeOffset="39">20241 11310 7843,'-32'-36'664,"11"12"-20,7 3 1,2 18 0,4 15-1,-6 15-852,-8 14 0,-5 7 0,10-19 1,-1 0-1,-2 3 0,0 0-272,-2 2 0,-1 2 0,-5 5 0,-2 0 25,-3 4 1,-2-1 0,10-13 0,0 0-1,-1 0 1,-1 1 0,0 0 0,0 0-1</inkml:trace>
  <inkml:trace contextRef="#ctx0" brushRef="#br1" timeOffset="40">14434 15045 8203,'-26'-31'128,"4"-1"0,2-7 1,9 4-1,6 2 1,6 1 318,6 0 0,10 8 1,12 3-1,5 2-327,5 3 0,10-1 0,6 4 1,-23 6-1,1 1-142,3 1 0,1 1 0,1-1 1,0 0-1,6 2 0,0 1 1,2 0-1,0 0-259,3-1 1,1 1 0,0 0 0,0 0 0,-1 2 0,1 0 0,-2 0 0,1 0 7,-1 0 1,-1 0 0,2 1 0,-1 0 0,1 0-1,0 0-9,1 1 1,0-1 0,0 1 0,0 0 281,0-2 0,0 0 0,-1 0 0,1 0 0,1 0 0,-1 0 0,0 0 0</inkml:trace>
  <inkml:trace contextRef="#ctx0" brushRef="#br1" timeOffset="41">17837 14971 8141,'0'-37'43,"4"0"0,7 1 250,10 7 1,19 4 0,13 10-1,-21 7 1,1 0 0,4-2-1,1 1-27,2-1 1,1 0 0,-2-1 0,0 0 0,3 1-1,0-1-382,-2 0 0,1 1 0,0-1 0,0 0 0,-1 1 0,-1 0 0,1 1 0,0 1-129,-1 0 1,0 1 0,-1 3 0,2 0 0,2 1 0,2-1-200,0 0 0,1 0 0,1 1 1,2 1-1,2 0 0,1 0 444,-1 1 0,1 1 0,0 2 0,1 0 0,1 0 0,0-1 0,1 1 0</inkml:trace>
  <inkml:trace contextRef="#ctx0" brushRef="#br1" timeOffset="42">21199 14683 8092,'36'-26'-103,"4"4"1,11-3 110,-21 13 0,0 2 0,4 2 0,1 3 1,4-1-1,0 2 0,2 0 0,0 1 35,1 0 1,-1 0 0,0 0 0,0-1 0,-1-1 0,-1-1 0,0 1 0,-1 1-105,-1 0 0,-1 1 1,0 0-1,-1 0 1,1 2-1,-1 0-220,-1-1 0,-1 0 281,0-2 0,0 0 0,1 1 0,0 0 0,1-3 0,0 1 0</inkml:trace>
  <inkml:trace contextRef="#ctx0" brushRef="#br1" timeOffset="43">4031 14258 8910,'-33'0'119,"-1"0"1,9 0-1,1-1 1,2-2 0,1-2-1,1 0 346,2-4 0,-1 0 0,4-2 1,-1 1-1,1-1 0,2 0 61,1 1 1,6-1-1,1 0 1,2 1-1,-1-1-244,2 0 0,1 1 1,1-2-1,0-1 1,1-2 49,3-2 0,1 3 0,7-4-146,2-1 1,1-2 0,5-4 0,3-4-53,3-6 1,6-4-1,-13 16 1,0-1 0,1-3-1,1 0-25,3-4 1,0-1-1,-1 0 1,0 0-1,0-2 1,1-1 0,-1 2-1,0-1-168,0 1 1,0-1-1,3-2 1,-1 0-1,-1 1 1,1 1-74,-1 1 1,0 0-1,-2 1 1,0 1-1,-3 4 1,0 1-1,-1 0 1,0 0-126,0 1 1,-2 0 0,15-24 0,-5 6 0,-7 5 84,-6 4 0,-1 7 0,-9 2 105,0 2 0,-3 7 0,-5 3 115,-6 5 0,0-1 0,-7 6 0,-1 0 71,-1 2 0,-1 1 0,-2 0 0,0 0-194,-2 0 1,1-1 0,6-1-48,4-2 1,2 1-1,3 1 169,2-1 1,8-4 0,10-6-1,6-1-69,7 1 0,4-3 1,8 2 275,3 1 0,1 2 1,0 4-1,-2 4 204,-1 2 0,-7 6 0,-7 7-90,-8 8 0,-5 6 1,-13 8-1,-4 1-24,-7 4 1,-6 2 0,-5 2-356,-3-1 0,-3 5 0,-1 0-1216,0 1 0,5 2 0,3 3 0,7 2 1227,6 1 0,5 3 0,6-27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092"/>
    </inkml:context>
    <inkml:brush xml:id="br0">
      <inkml:brushProperty name="width" value="0.05292" units="cm"/>
      <inkml:brushProperty name="height" value="0.05292" units="cm"/>
      <inkml:brushProperty name="color" value="#FF0000"/>
    </inkml:brush>
  </inkml:definitions>
  <inkml:trace contextRef="#ctx0" brushRef="#br0">3255 3660 10200,'-21'-42'49,"5"-1"0,4 1 0,5 0 0,3 4 1,1 5 221,2 4 0,-4 6 1,-2 1-1,-2 4 1,-3 3-1,-1 2-170,-1 1 1,-9 6-1,1 2 1,-3 3-1,-3 4-205,-3 4 0,0 4 0,-7 12 0,0 2-50,1 3 1,-2 3 0,-4 2 89,1 2 0,-1 3 0,21-16 0,0 1 1,0 1-1,-1-1 25,0 2 1,0 0-1,-2 4 1,1 1-1,0-2 1,0 1-9,0 1 0,0 1 1,0 3-1,-1 0 1,1 0-1,-1-1 0,2 0 1,0 0 82,1 0 1,0-1-1,1 2 1,1 0-1,0 0 1,1 2-3,1 0 0,0 1 1,2-3-1,0-1 1,2 3-1,0-1 1,2-1-1,0 0 14,2-1 1,1 1 0,1-1-1,1 0 1,2 2 0,1 0-22,0-1 1,0 0-1,2 0 1,0 0-1,1-2 1,2 0-1,-1 0 1,1 1-45,0 0 1,1 1 0,1 0 0,0 1 0,3 1-1,0 0-37,1 0 1,0-1 0,1-2 0,1 0-1,2 1 1,0-1 1,2 0 0,-1-1 0,0 2 0,0-1 0,2-1 0,0-1 0,1-1 0,0 0 0,0-2 0,2-1-4,0 0 1,1-1-1,-1 0 1,0 0-1,2-1 1,1 0-7,0-2 0,1 0 1,20 17-1,1-2 1,2-2 22,2-6 1,6 0 0,-24-19 0,1-1-34,27 7 1,-2-5-1,-1-5 1,1-5 92,3-4 1,-2-9-1,0-8-7,-4-5 1,0-8 0,-27 13 0,-1-3 0,1-1-1,-1-1-3,1-2 0,0-1 0,-3-1 0,0-1 0,-2 1 0,0-1-36,0-1 0,-1 0 1,0-4-1,-1-1 1,-1-2-1,0 0-41,0-3 1,0-1 0,-3 1 0,0 0 0,-1-1 0,-2-1-1,0-1 1,-2 0 115,0-2 1,-1-1 0,2-4-1,-1-1 1,-2 2 0,0-1 53,-1 3 1,-1 1 0,-1 0-1,-1 1 1,1 1 0,0 1-1,-1 1 1,1 0 138,-2 0 1,0 0 0,-1 5 0,0 0 0,-1 1 0,-2 1-83,0 2 1,-1 0-1,-1-1 1,0 0 0,-2 0-1,0 0-119,-2-1 1,0 0 0,-2 4 0,-2 1 0,0 0 0,0 1 70,-14-23 0,-3 9 1,-5 6-1,-3 3-224,0 2 0,-4 6 0,-1 10-122,-5 0 0,-4 2 0,-1 3 1,-2 2-306,-2 2 0,7 2 1,-1 5 143,6 0 0,6 0 1,13 1-1,7 4-331,7 6 725,9 9 0,0 6 0,10 2 0,5-2 0</inkml:trace>
  <inkml:trace contextRef="#ctx0" brushRef="#br0" timeOffset="1">2053 6586 8335,'-27'-15'-33,"-3"3"0,5-2 0,2 2 1,-1 1-1,0 2 0,1 1 328,3 1 0,0 3 0,5-3 1,2 0-75,2 1 0,1-4 0,2 3 0,2-3-133,1-4 1,2 2 0,3-2-138,0 2 1,4 6-1,3 2 1,3 4 49,1 4 1,0 6 0,4 9 0,1 5 6,1 4 0,3 7 0,-3 1-74,4 2 0,3-2 0,1 1 0,0 0-27,1-3 0,1-1 1,5-2 68,0-2 1,1-3 0,4-5-1,4-1 16,4-2 0,5-8 0,-2-5 85,4 0 0,0-4 0,-22 1 0,0 0-53,1-2 1,0 1 0,28 2 0,0 2 60,-1 1 1,-27-1 0,-1 1-1,1 1 1,-1 1 0,0 0-1,1 0-78,-1 2 0,0-1 1,2 1-1,-1 0 1,-1 1-1,0 0 4,2-1 0,-1 1 0,1 0 1,0-1-1,0 1 0,1-2-21,0 1 0,1-2 0,-1 0 0,0-2 0,3-1 0,-1-1 0,2-1 0,0-1-29,1 1 0,0-1 0,-1 0 1,0-1-1,1-3 0,0-1 0,1-2 0,-1-1 1,3 0-1,0-2 0,0-1 1,-1-1-1,2 1 0,0 0 65,1 0 0,-1-1 1,1 2-1,-1 0 0,1 0 1,0-1-133,-1 2 0,1-1 1,1 1-1,0 0 1,1 1-1,-1 1 98,0 0 1,-1 0-1,1 1 1,-1 2 0,-1 0-1,1 0 1,0 1 0,0 1-29,1 0 0,1 0 0,-2 1 0,0 1 0,1 1 1,1-1 14,-2 1 1,0 0 0,0 1 0,0 0 0,2 3 0,0-1 9,3 2 1,0-1 0,-4-2 0,0 0-1,2-1 1,-1-1-27,0 1 0,-1 1 0,0-2 0,1-1 0,-1 2 0,0-2 1,2 1-1,-1-1 26,1 0 1,-1-2-1,1 1 1,-1-2 0,-1 0-1,1-1 40,1-1 1,0-1 0,0-1 0,0 0 0,0 0 0,0-1 0,1-1-1,-1 1 52,-1-1 0,-1-1 0,-1 0 1,1-1-1,1 1 0,2 0-15,-1 0 0,1 0 0,0 1 0,0 1 0,-1-1 0,1 1-49,-1 1 0,0 1 0,0 0 0,-1 0 0,2 2 0,-1 1-12,1-1 1,-1 1 0,1 1-1,0-1 1,2 1 0,-1-1-1,-1 0 1,1 0-28,-1-1 1,0 0-1,0-2 1,1 1-1,0 0 1,1 1-3,0-1 1,1 0-1,-2 0 1,1-1-1,0-1 1,1-1-1,-1 1 1,-1 0-53,0 0 0,0-1 1,0-1-1,-1 0 0,1 0 1,-1 0 61,-1 0 0,0 1 0,-1 1 1,0 2-1,-2-1 0,-1 2 33,1-1 1,-1 1 0,0-2 0,-1 1 0,0 1-1,0 0-17,-2 1 1,1 0-1,0 0 1,0 1-1,-4 0 1,-1 0-1,1 0 1,1 1-56,0 1 0,1-1 1,-2 0-1,1 1 0,-1 1 1,-1 1 68,-1 0 1,-1 0 0,0-1 0,0 0 0,0 0 0,1 0 0,0 0 0,0 0 28,1 0 1,0 0-1,-2-2 1,0 0-1,1 1 1,-1 0-2,0-1 1,-1-1-1,2 0 1,0 0 0,0 0-1,0 0-3,1 0 0,0 0 0,-2-2 0,0 0 0,0 0 0,0 0 0,-1-1 0,-1 1-21,-1-1 1,0 1 0,1 0-1,0 1 1,2 0 0,0 2-9,1-1 0,-1 0 1,-1 0-1,0 0 1,28 0 39,-29 0 1,0 0-1,1 0 1,0 0-1,0 0 1,1 0-1,-1 0 1,1 0-77,-2 0 1,0 0-1,27-2 1,-28 1-1,1 0-66,-1-1 0,1 1 0,0-2 1,1 1-1,-1 0 0,0 0 112,-1-1 1,1-1-1,0 0 1,0-1-1,-1-1 1,0 1-1,2 0 1,-1-1 11,1 1 0,0 0 1,-1 0-1,1-1 0,-2 1 1,1 0 1,-1-1 0,0 1 1,27-5-1,1 2 16,-4 1 1,1 5 0,-9-2-1,-1 3-65,-2 1 1,3-4 0,1 1 27,-3 1 0,4 0 0,-1 2 140,1 0 1,2-3 0,3-1 0,0 1-58,1-2 0,0-1 0,3-5-127,-27 6 1,0 0-1,27-6 1,-3 0 111,-3 1 0,-6-2 0,1-1 1,-4-2-192,-3-2 0,-5 3 0,-7-3 409,-1 2 0,-1-4 0,-4 1-225,0-2 0,-3-5 0,0-1 0,-1-1 256,0-2 0,3-6 0,-4 0-217,1 1 0,2 1 0,-5 1-106,-1 0 1,-1-4 0,-1 1-1,-2 2-53,-2 3 1,1-1 0,-4 3 36,-2-3 1,-1 4 0,-1 2-48,0 3 1,-3-3 0,-2-1 0,-1-1 79,-2-3 1,2-1 0,-1 1 24,-1 1 1,-2-3 0,0 3-8,-1-2 0,4-3 0,0 5 0,-1-1-63,-2-2 0,3-5 0,1-1-63,1 0 0,-2-3 1,3 1-85,-2-5 0,-1-2 1,-4-3 178,0 4 0,-3 3 0,-1 3 1,-2 0 134,-2-4 1,-4 6-1,-3-1 29,-2 5 1,0-1 0,-4-2-1,0 0 84,0 1 1,-3-1-1,-1 3-254,2-2 0,-2-4 0,0 2 11,2 0 0,1 1 1,1 2-1,0-1-30,0-2 1,-3-1-1,0-4 1,5 1 1,-2-4-1,3-1-249,-1 3 0,1 0 0,1 2 0,-3 2 85,-3 1 1,0-1 0,-5-4 70,-2 2 1,0 2 0,-3 8 223,-2 0 1,2 1-1,-2 1 1,3 3 128,0 1 0,-3 0 0,-1 3-262,-2-2 1,-4-4 0,25 17 0,-1 0-13,2 0 0,-1 0 0,-28-11 1,1 3-1,26 11 0,0-1-161,-1 1 0,1 1 0,-1-1 0,-1 0 0,0-1 1,-1 0 59,0 1 0,0 0 0,0 0 1,0-1-1,0 2 0,-1 1 135,-1-2 0,1 1 0,0 1 0,-1 0 0,-1-2 0,0 0 1,-1 0-1,-1 1-15,1-1 1,-1 1 0,-1-1 0,1-1 0,-1 2-1,0 1-91,1-2 1,-1 1 0,-2 2 0,0-1 0,2 0 0,0-1 102,-1 0 0,-1 0 1,-1 3-1,0 0 0,-3-1 1,0 0-1,0 2 1,-1 1-111,2 0 0,-1 1 0,0 0 0,1 1 0,-1 0 0,0 0 148,0 0 1,-1-1 0,-1 1 0,0 0-1,2-2 1,0 0-32,0 0 0,0 1 0,-1-2 1,0 1-1,0 0 0,1 1 0,-2-1 1,-1 0 2,-1-1 1,-1 0-1,3 1 1,0 0 0,-2 0-1,1 0-11,-1 1 0,1-1 1,1-1-1,0 0 1,-1 1-1,-1 0 6,0 0 1,-1 0 0,2 1-1,0 0 1,1 1 0,1 2-1,-1-1 1,1 0-33,-1-1 1,1 2 0,-2-1-1,0 1 1,-1 0 0,-1 1-60,2 1 0,-1 1 0,-1 1 0,0 0 0,3 0 0,1 0-13,-1 1 0,1-1 0,-3 1 0,0-1 1,1 0-1,1-1 0,-2 0 0,0 0 38,0 0 1,1 0 0,2-3 0,0 0 0,-1 1 0,0-1 72,0 0 1,-1 0-1,-1-1 1,-1 0-1,0 0 1,1 0 12,1 0 1,0 0-1,0 0 1,1 0-1,-1-1 1,0 0-1,-1 0 1,0 0 137,-2 0 0,0-1 0,2-2 1,1 0-1,0 2 0,1 1-11,0 0 1,1 0 0,-1 0 0,1 0 0,-3 1 0,0 0-82,0 0 0,0 0 0,3 0 0,-1 0 0,2 0 0,0 0 0,0 0 1,1 0-69,1 1 0,-1-2 1,0-1-1,-1 0 0,1-1 1,0 0-17,0 0 0,2 0 1,-1-2-1,1 0 0,-1 1 1,0 0 3,1-2 1,0-1 0,-2 1 0,0 0 0,2-1 0,-1-1 0,2 1-1,-1 0 9,1 0 0,0 0 0,-2-2 0,1 0 0,0 1 0,-1 2 3,-2-1 0,1 1 1,1 0-1,1 1 1,-1 1-1,0 1 2,2 1 0,0 0 0,-1 2 0,0-1 0,1 1 0,0 0-30,-2 0 1,0 0 0,4 0 0,0 0 0,-2 1 0,0-1 0,1 2 0,0 0-65,1 1 0,0 1 0,-2 0 0,0 1 0,0 1 0,-1-1-56,1 1 0,0-1 1,0-2-1,1 1 1,1-1-1,0 1 0,-1 0 1,0 0 25,-1 1 1,-1 0-1,-1 0 1,0 0-1,0 1 1,0-1 97,1 0 0,0 1 0,1-1 0,0 0 0,1 0 0,1 1 11,-1-1 1,0 0-1,-3 1 1,-1 0-1,2 1 1,-1 0 2,1 2 1,0 0 0,1 1 0,2 0 0,-2 1 0,0 0 0,1 0 0,-1 0-2,-1 1 0,1 1 0,2-2 0,0 2 0,1 0 1,1 1-26,1-1 1,0 0 0,1-1 0,1 1 0,0-2-1,1 0-30,-2 2 0,0-1 0,3-2 0,1 0 0,-2 2 0,0 0 63,1-1 1,-1 1-1,3 0 1,-1 1-1,0 0 1,0 0 0,0 2-1,0 1 11,0 1 0,1 0 1,-1 1-1,2 0 0,1-2 1,1 1-17,-1 0 0,0 1 0,1 1 1,-1 0-1,1 2 0,-1 1-77,0-1 0,1 0 0,1 1 0,1 0 0,1 0 0,0 1 0,1 0 0,1 1 4,-1 0 0,1 0 0,0 1 0,-1 0 0,2 1 0,-1 0 17,2-1 1,-1 0 0,0 1 0,0 0 0,-14 22 67,3 1 0,15-22 1,0 1-1,-11 24 1,0 0 50,2-1 1,2-1 0,2 4-25,10-25 0,1-1 0,-7 23 1,3 1-1,2-2-104,2-2 0,3 6 0,1 5 61,1 1 0,1-1 0,4-4 12,0 2 1,2-26 0,1-1 0,4 30 0,-2-30 0,1 0 55,1 0 0,0 0 0,-1 0 1,1 0-1,2 3 0,0 0-8,0 0 0,1 1 1,0 1-1,0 0 0,0 2 1,1 0-44,0 0 0,-1 1 0,1-1 1,0 1-1,0 1 0,0 0 17,1 2 0,1 0 0,-2-1 0,1 0 0,2 1 1,1 0-1,-1 0 0,1 1-2,0 0 0,1 0 0,2-1 0,1 0 0,0 0 0,1 0-48,0-1 0,1-1 1,0 2-1,1-2 0,-1-3 1,0-2-1,0 2 0,1-1-58,-1 1 1,0-1 0,2-2 0,-1-1 0,0 0 0,0-1 51,-1-4 1,-1 0 0,-1-1 0,-1 0 0,1-2 0,1-1 87,0 2 1,0-1 0,1-1 0,-1-1 0,2 0 0,-1 1 0,22 18-102,-1-2 1,-18-20 0,1 0 0,1 1 0,1 0-211,2 0 1,1-1 0,1-1 0,2 0 0,0 1-1,1 0 1,2 0 0,0-1-392,2 1 0,1 0 0,2 1 0,1 2 639,3 2 0,2 1 0,-1-1 0,1-1 0,4 5 0,1 1 0</inkml:trace>
  <inkml:trace contextRef="#ctx0" brushRef="#br0" timeOffset="2">15465 7214 8363,'-36'-21'-120,"6"4"1,0 2-1,1 1 1,3-1-1,-1 1 374,0-1 0,2 7 1,-2-2-1,1 3-43,2 1 0,2 4 1,0-3-1,2 1 0,1 1-51,2 1 0,4-3 1,-1 1-1,3 1-13,4-2 0,1 4-385,2-3 1,4 3 162,0 1 1,9 6-1,6 3 1,2 6 3,1 1 0,4 2 1,3 3 22,3 0 0,4 1 1,3-1 21,4 0 1,3-1 0,1-1 0,3-1 26,4 1 0,6-2 0,-26-9 0,2 0 2,3 0 1,1-1-1,4 1 1,1-1 0,0-2-1,0-1-94,3 0 1,0-1 0,3 0 0,0-1 0,3-2 0,1 0 0,-1 0 0,0-1 96,0-1 0,1 0 0,1 1 0,1 0 0,0-2 0,1-1-128,4 0 0,0-1 0,-1 1 0,0 0 0,1 0 0,0 0 0,-2 1 0,1 0 137,-1 1 1,0-1 0,1 0 0,1-1 0,1 2 0,0 1 1,0-1 0,-1 1 0,0 1 0,-1-1 1,-4 1-1,0 0 15,0 0 0,0 0 1,3 0-1,1 0 1,-1 0-1,1 0 18,-1 0 1,0 0 0,0 0-1,-2 0 1,-4 0 0,-2 0-1,2 0 1,0 0-34,-1 0 0,0 0 0,1 0 0,-1 0 0,-1 0 0,0 0-115,-2 0 1,-1 0 0,-3 0 0,0 0-1,-2 0 1,0 0 87,0 0 0,-1 0 1,-1 0-1,0-1 1,-3 0-1,-2 0 0,-1-2 1,-1 1-28,28-4 1,-3-1-1,-7-3-77,-3 3 1,-8-2-1,-6 2 109,-6-3 0,-9 0 1,-5-1-145,-4 0 1,-7 1 0,-2-2 0,-9-1 384,-6-1 1,-9-2 0,-5 3-344,-4-1 1,-4-1 0,-5 2 0,-2-3 284,-1 0 0,-4-2 1,4-3 233,1 0 1,1 3 0,2 0-75,-1-1 1,1 3-1,-1-1 1,2 2 314,2 2 1,-1 4 0,4 3-452,2 2 0,5-3 0,6 3 1,4 2-164,5 1 1,5 1-415,2 0 1,6 0-1,1 0 35,6 0 1,9 1 0,6 3 0,5 6-35,4 3 1,5 6-1,8-1 294,3 2 1,3 2-1,4 2 1,0 1 60,0-2 0,2 3 1,-27-13-1,0 0 21,2 1 1,1-1 0,-1-2-1,1-1 1,-1 0 0,-1 0 107,24 6 1,-9-2 0,-8-3 0,-6 0 121,-5-1 0,-9 1 0,-13 1 45,-2 2 1,-8 0 0,-7 7-1,-11 7 52,-8 5 1,-9 8-1,17-17 1,-1 1-327,-2 1 0,0 0 1,1-3-1,0 1 0,-1 2 1,0 0-1,3-2 1,-1 0-215,3-1 0,0-1 1,-16 23-1,6-1-536,7-1 1,6 3-1,11-5 747,2 4 0,1 3 0,9 2 0,6 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095"/>
    </inkml:context>
    <inkml:brush xml:id="br0">
      <inkml:brushProperty name="width" value="0.05292" units="cm"/>
      <inkml:brushProperty name="height" value="0.05292" units="cm"/>
      <inkml:brushProperty name="color" value="#FF0000"/>
    </inkml:brush>
  </inkml:definitions>
  <inkml:trace contextRef="#ctx0" brushRef="#br0">18582 7214 8473,'-6'-21'-198,"3"-1"0,1 2 0,2 1 0,0 3 1,2 2 4,1 4 1,-1 1 721,6 5 0,-7 2 1,0 5-415,-3 4 1,-7 4 0,1 3 0,-4 5 0,-3 5-20,-2 4 0,0 4 1,-5 4-1,1 4-166,0 5 1,-1 4 0,11-21 0,0 1 0,-1 1 0,0 0 18,0 2 0,0-1 0,-1 1 0,1 1 1,1 1-1,0 0-37,1 1 1,-1 0 0,0 3 0,1-1 0,-1 1 0,1 0 89,-1-1 1,0 0 0,3 2-1,0-1 1,0-3 0,2 1 0,0 1-1,1 0-1,1 2 1,1 0 0,-1 1 0,0 0-1,1 0 1,2 0-18,0-3 1,0 0 0,0 2 0,1 0 0,-1-1 0,2 0 16,-1 2 1,0-1-1,0 1 1,0 1-1,0 0 1,0-1-1,0 0 1,0 0 1,0-1 0,0 1 0,0 1 0,0 2 0,0 2 0,0 1 22,0 1 0,0 0 1,0-3-1,0 0 0,0 1 1,0 0-26,0-3 1,0 0-1,0-2 1,0 1 0,0 2-1,0 0 1,0 1 0,0-1-14,0-1 0,0 1 0,0-1 0,0 0 0,0-4 0,0 1 26,-1 0 0,2 0 1,0 0-1,2 1 0,1-2 1,-1 0-1,2-1 0,0 1-8,0-1 1,0-1 0,1-1 0,-1-1 0,0 1 0,1 1-8,-1 0 1,0 0 0,2 0 0,1 0 0,-1 0 0,0-1-11,-1-1 1,1 0 0,-1 0 0,0 0 0,-1 0 0,0 1 0,1-1 0,-1 1 7,0 1 0,0 1 0,1-3 0,-1 1 0,0 1 0,1-1 29,-1 1 1,0 0 0,0-1 0,0-1 0,-1 0 0,0 0-15,0 1 1,-1-1 0,-1-4 0,-1 0 0,0 1 0,1-1 0,-1 25 72,-1-2 1,4 5 0,1 1-20,0 1 1,-3-30 0,-1 1 0,4 26 22,-1-2 1,-3 3 0,4-1 0,-1 0-16,-1 1 0,4-5 1,-3 1 87,-2-3 0,3-9 1,0-1-64,1-3 0,1 1 0,3-3 0,2 1-88,2 0 1,-1-1-1,4-1-54,-2 0 0,4 1 0,-2-6 0,0-1-39,1-5 0,-5 0 0,3-1 219,-1-2 1,-2 5 0,3-7-122,0 0 1,3-5 0,-2 0 0,5-2 145,3-1 1,1-2-1,4-2-105,2-3 1,-1-3 0,8-1 0,0 0 29,-1 0 1,3 0 0,-3 0-37,0 0 1,8 0-1,-1 0-131,2 0 0,4 0 1,-4 0-1,0 0-76,1 0 1,0-1 0,-4-4 101,-3-6 1,-5-5 0,0-9 333,1-3 1,0-8 0,2-4 0,-4-5-17,-2-5 1,-17 24-1,0-1 1,0-1-1,1-1-4,1-1 1,0 0-1,-2 1 1,1 0 0,0 1-1,1-1 1,-1 2-1,-1 0 19,0 0 1,0 1 0,14-24 0,-1 2-388,1 0 1,-1 6-1,-5 3 85,1-1 0,-4-3 0,-4-3 0,-2-4-205,-2-2 0,-5-7 0,-5 27 0,0-1 132,0-3 0,-1-1 0,0-4 0,-1-1 0,0-3 0,-2 0 0,1 0 0,0-1-24,0 0 1,0-1 0,0-2-1,0 0 1,0-1 0,-1-1 238,0 0 0,-1 1 0,1 2 1,-1 1-1,-1 0 0,0-1-85,1 3 1,0-1-1,-2 0 1,-1-1-1,2 0 1,-1 1-1,0-3 1,-1 1-57,0-2 0,-1 0 0,-1-2 0,-1 0 0,0 1 1,-1-1-101,1 0 1,0-1 0,-2-4 0,0-1 0,1 0 0,1-1 0,2 19 0,1 0 0,0 0 17,0-2 1,0 0 0,0 1-1,1-1 1,0 0 0,1 0-1,-1-2 1,0-1 0,0-1-157,-1 1 0,0 0 0,1-1 1,0 3-1,0 0 0,0 1 0,-1-1 1,0 1-1,-1 0 183,1 1 1,0 0 0,0 0 0,-1-15 0,0 0 0,-1 2-1,-1 1 1,1 2 0,0 0 121,0 1 1,-1 1 0,1 3-1,0 1 1,1 5 0,0 0-86,-1 0 0,0 1 0,1-1 0,0 1 0,-1 1 1,0 0 68,1 1 1,0-1 0,1 0 0,0 1-1,0 2 1,0 1 0,1 0 0,0-1 41,0-1 1,1-1-1,2-1 1,0 0-1,-1-1 1,0 0-44,1 0 0,1 1 0,0 0 0,0 0 0,0 1 0,0 0 0,0-1 0,0 0-57,0-1 0,0 0 0,0 2 0,0-1 1,0 0-1,0 1-8,0 0 0,0 2 0,0 1 0,0 1 0,0 0 0,-1-1 0,-1 3 0,0 1 191,-5-24 1,-7 8 0,-3 15 10,1 3 1,-4-1 0,1 4-110,-5 1 0,2 0 0,-4 1 0,0-2 280,-3 1 1,-6-1-1,-4 4-385,-2 5 1,-8 7 0,-5 7-102,23 2 1,-1 2-1,-4 5 1,0 2-1,-4 3 1,1 2-1,-1 2 1,1 2-345,-1 2 1,0 3 0,1 2 0,-1 2 494,1 2 0,0 2 0,2 2 0,1 0 0,-2 2 0,0 0 0,1 1 0</inkml:trace>
  <inkml:trace contextRef="#ctx0" brushRef="#br0" timeOffset="1">20805 10406 8293,'-38'-5'261,"0"-1"0,10-4 0,8 0 0,7 2-225,6 1 1,1 5 0,4-1-1,-3 4-219,-1 3 1,4 4 0,-3-1 0,1 4 448,1 3 1,0-1 0,7 5 19,3 1 1,4 6 0,3 3 0,4 3 43,2 1 0,6 1 1,2 1 111,3 1 1,10 1-1,5-4 1,5-1-139,2-3 1,-24-15-1,1-1 1,2-3-1,1-2 1,4-1-1,1-1-163,3-2 1,2-1 0,-1-2 0,1 0 0,1-2 0,-1-1-58,-1-2 0,-1-1 0,1 0 0,0-2 0,-1-1 0,-1-1-6,3 1 0,-2 0 0,-2 2 0,-2 0 0,-1-1 0,-1 0-306,-2 0 0,0 0 0,-3 1 1,0-1-1,0 2 0,-1-1 1,28-8 227,-5-2 0,-3 2 0,-7-2 0,1 3 0,-1 0 0</inkml:trace>
  <inkml:trace contextRef="#ctx0" brushRef="#br0" timeOffset="2">19199 5671 12739,'0'-36'253,"-4"2"1,1-2 0,0 0 0,3 2 0,3 2 128,0 3 0,1 8 0,-4 0 0,0 2-7,0 3 0,-4-1 0,0 5 0,-1 0-93,0 3 0,0 5 0,3 3 0,-1 7-85,0 8 1,1 11 0,-1 8-93,0 9 0,-5 11 0,4-22 0,1 1 0,-2 1 0,1 1-147,1 1 0,-1 0 0,-1 2 0,1 0 0,0 2 0,1 0-275,-2 0 1,0-1-1,1 2 1,1-1 0,0-1-1,0 0 88,1-3 1,-1 0 0,1-4-1,1-1 1,1 15 0,0-9-278,0-9 655,0-14 0,0-13 0,0-16 71,0-6 0,0-6 0,-1-8 0,-2-3-110,0-2 0,-1-2 0,4 2 205,0 2 0,4 2 0,1 6-167,0 3 0,3 3 0,2 9 0,1 5 78,-1 6 1,5 10 0,-1 7-325,-1 8 0,-1 6 0,-2 6-260,1 0 0,0-2 0,-2-1 0,-1-6-212,-1-4 0,-3-4 706,3-8 1,-5-12 0,2-10-39,-3-8 1,4-5 0,1-7 0,2 0-772,3 1 0,-2 3 692,9 6 1,4 5 0,5 9 0</inkml:trace>
  <inkml:trace contextRef="#ctx0" brushRef="#br0" timeOffset="3">16636 5724 8496,'-17'0'-133,"-2"-4"0,5-3 1,1-3-1,1-1 1,3 1 1,2-1 0,-2 1 0,5-1 0,-1 0 0,-1 1 170,0-1 0,4 4 1,-3 0-1,0 0 7,-2 1 0,1-4 1,-1 4-1,-1 0 0,-2 2 78,0-1 1,-1 0 0,0-3 0,1 2 6,-1 1 0,1 2 0,-1 3-74,0 0 1,-1 0-1,-1 0-191,-1 0 0,-1 5 1,1 2-1,-5 3 28,-5 4 1,1 2 0,-6 3 171,0-1 0,-2-1 0,-2 6-77,-3 2 1,0-2-1,-4 6 1,2 0 25,1 2 1,0 2-1,3 1-62,-1 2 1,-4-1-1,3-3-48,2 0 1,-4 5-1,-1 2 1,-1 2 64,1 2 0,-1-1 0,4 1 6,2-1 1,-1 3 0,1-1 35,4-3 0,5 1 0,0 3 0,1 2 19,0 1 1,5-1-1,-1 2-89,3 2 1,3 2 0,4 5 71,7-26 0,-1 0 1,2-2-1,0 0 1,1 2-1,2 0 1,-1 0-1,0 0 25,-1 1 1,2 0 0,1 0 0,2 0 0,0 2-1,2 0-9,2 0 0,1-1 0,1-1 0,1 0 0,1-3 0,1 0 19,1-1 1,0-1 0,2-1 0,1 0 0,2 0 0,0-2-1,2 1 1,2-2-24,0-1 1,1 0 0,1 1-1,0 1 1,2-1 0,0 0-36,1 0 0,1 0 0,3 2 0,2-1 0,1-2 1,1-2 25,-2-2 1,0 0-1,1-1 1,0-2 0,-1-5-1,1-2 1,-1-1 0,2-3 67,-1-1 1,2-2 0,-1-3 0,0-3-1,-1 0 1,1-3 1,-2-2 1,-1-2 0,0-2 0,-1-2 0,0-2 0,-1-1-1,0-1 1,-1-1 5,1 0 0,-2-1 0,-1-3 1,0-1-1,0-1 0,1-1-185,-1-2 1,-2-1 0,-2-5 0,-1-1 0,-1-2-1,-1 0 107,-2-1 0,-2-1 0,-2-1 1,-1-1-1,-1-2 0,-1-1 0,-1-1 1,-1-1 40,-1-2 1,0 0 0,-2 4-1,0 1 1,-3 0 0,-1 0-12,-1 1 1,-1 1 0,1 2 0,-1 1 0,0 1 0,0 1-26,1 0 1,0 2 0,1 4 0,1 0 0,-2 1-1,1 0 1,1-24-133,1 4 1,-1 1-1,-4 6 62,0 0 0,-9 3 0,-4 8 0,-6 0-91,-7 0 0,-4-3 1,-6-1-76,-3 2 1,-7-3 0,-2 3-129,-1 3 0,23 16 1,-1 1-1,-20-8 344,3 6 0,5 8 0,1 4 0,3 3 0,-1 1 0</inkml:trace>
  <inkml:trace contextRef="#ctx0" brushRef="#br0" timeOffset="4">18135 8310 8222,'-10'0'-138,"-3"-1"1,3-3-1,8-2 477,7 0 1,9 2 0,5 4 0,3 1-307,3 2 0,6 0 0,-1 4 1,6 1-147,2 2 0,1 0 1,4 1-18,3-1 1,-1 5 0,4-1-100,-2-1 1,-1 0-1,-4 0 1,-3 1-152,-4-1 1,-1 0 379,-5 1 0,-1 3 0,-11 4 0</inkml:trace>
  <inkml:trace contextRef="#ctx0" brushRef="#br0" timeOffset="5">18412 9161 8222,'-40'27'-146,"5"-2"0,12-4 216,10-3 0,7-2 0,7-7 0,4-2 343,5-3 0,7-8 0,8-5-197,3-8 0,4-2 1,3-9-80,4-2 0,3-4 0,0-2 0,1 1-375,-1-2 0,2 5 0,2-1-196,4 4 1,-6 11-1,-4 4-1099,-6 8 1441,-4 9 1,-9 18-1,0 7 1</inkml:trace>
  <inkml:trace contextRef="#ctx0" brushRef="#br0" timeOffset="6">18518 9831 8222,'-26'25'135,"-1"-1"0,2 0 0,2-1 0,0-1 0,2-1 234,-16 21 1,12-4 0,15-5 0,6-8-159,7-11 1,5-7 0,10-9-58,6-5 1,11-11-1,4-13-317,2-3 0,3-6 0,1 1 0,-22 18 0,1 1-151,0-2 0,0 1 0,0 2 1,1 1-112,24-14 0,3 5 0,-3 6 0</inkml:trace>
  <inkml:trace contextRef="#ctx0" brushRef="#br0" timeOffset="7">18508 10800 7821,'-38'29'98,"0"1"1,5-3 0,3-1 0,7-4-1,3 0 1,-10 13 1236,15-10 1,15-12 0,14-12-1103,9-7 1,18-11 0,8-15 0,-20 13 0,1 0-583,3-2 1,1 0 0,1 0 0,0 0-104,4 0 0,0-1 0,4-1 0,0-1 0,2 0 0,1 0 0</inkml:trace>
  <inkml:trace contextRef="#ctx0" brushRef="#br0" timeOffset="8">20220 4916 8492,'12'-32'45,"6"0"0,-9-1 0,0-2 0,-1 0 0,-3 0 0,0-2 293,0-2 0,2-1 1,-3 1-1,-2 3 1,-1 4 67,-1 4 0,0 1 0,0 4 0,1 2-136,3 4 0,-3 4 0,4 4 0,-2 1-87,1 1 0,3 5 1,-4 4-205,0 7 1,-2 8 0,-1 10 0,0 8 83,0 10 0,0 12 0,0-25 1,-1 1-70,-1 3 1,0 1-1,1 4 1,0 0-1,-2 2 1,0 0-1,0-1 1,1 0-150,1 0 0,0 0 0,0 2 1,0 0-1,-1 1 0,1 1 183,0 1 1,-1 0 0,0-5 0,0 0 0,2 0 0,0 0 0,0-4 0,0-2 161,0-1 0,0-2 0,2-2 0,0-1 0,1 28 36,0-3 1,1-8 0,1-8 0,0 1 215,-1 2 1,1-5-1,-2-2-181,0-6 1,4-3 0,-3-3 0,-1-1-228,2-1 1,-4-2 0,3-8-754,-3 0 0,2-4-70,1 0 0,0-6 780,-4-1 0,-2-6 1,-1-8-1,-4-5-262,-3-5 1,-4-4 0,-1-8-77,-2-3 0,1 2 0,-3-2 0,1 0 123,-1 1 1,-1 0-1,0 5 128,2 1 0,-1 0 1,5 10 662,1 1 0,1 11-147,2-1 1,6 17-1,8 6-148,9 9 1,10 6 0,6 5 0,1 0-167,2 0 1,5 0 0,2 1-97,2 3 1,2-3 0,-1 1-203,1-4 1,-6-4 0,-4-5 0,-6-2-238,-5-5 677,-8-5 0,-9-15 1,-6-4-1,-1-8 114,-2-6 0,1-3 0,3-6-723,0-2 1,9 2 360,5-3 0,10 8 0,3 2 0</inkml:trace>
  <inkml:trace contextRef="#ctx0" brushRef="#br0" timeOffset="9">17720 7182 7942,'-4'-6'127,"3"1"0,-4 7-36,5 1 1,0 0 0,0 4-1,0 1-1,0 1 0,0 3 1,0 2-1,0 4 0,0 2-32,0 1 1,0 5 0,0 4 0,0 5-124,0 8 0,-1 8 0,-2 7 0,1-28 0,0 0 40,-2 2 0,2 1 1,0 1-1,0 1 1,-1 2-1,0 0 1,1 0-1,-1-1 25,2 0 0,0-1 0,0 0 0,1-1 0,0-2 0,0-1 0,0-1 1,0 1 96,0 29 0,5 0 0,-3-30 0,2 1-66,-2-1 0,1 0 1,8 26-1,-1 2-36,3 0 0,-5-29 0,1 1 0,-1 1 0,0 0 0,-1 0 0,1 0-21,0-1 0,-1 0 0,1 0 1,-1-1-1,-2 3 0,1-1 10,2 1 1,-1 0 0,1 26 0,-3-26 0,-1 0 0,0-1 0,-2 0 24,0 1 1,-1-1 0,0 1 0,0 1 0,0-1 0,0 1 0,1 0 0,0-1-30,-1 0 0,0-1 1,0 27-1,-1 1 17,0-1 0,0-28 0,0 1 0,0 28 0,0-28 0,0 0 1,0 1 1,0 0 0,2-1 0,1 0 0,0 5 0,0 0-16,0 2 0,0 0 0,3-1 0,1 0 0,-2 2 1,1 0-86,-1-1 1,1 0 0,0 0 0,0 0-1,0 1 1,-1 1 140,0 3 0,0-1 1,1-2-1,-1 1 1,0-1-1,0 1 1,-1-2-1,0 0 15,0 0 0,-1 0 1,-2 1-1,0 1 1,1 0-1,0 0 0,-1-1 1,-1 0-39,0-3 0,0 0 0,0-1 0,-1 0 0,0 1 0,-1 1 1,0-1-1,0 1 14,-1 1 1,0 0 0,1-3 0,0-1 0,-1 1-1,0-1 1,0-1 0,0 0 15,1-1 0,-1 1 1,-1 3-1,0 0 1,0 3-1,-1 1 57,1-1 0,1 0 0,-1 0 0,0-1 0,2-1 0,0-1-11,1 0 0,0 0 0,0-1 1,1-2-1,-1-1 0,2 0 1,-1-2-1,0 0 33,0 26 1,4-7-1,3-1 100,3-2 0,0 3 0,1-4-438,0-1 0,3-1 0,1-3 0,2 0-504,2 2 1,1-3-1,2 7 4,3 1 1,2 0 712,-11-21 0,0-1 0,15 25 0,-16-24 0,1-1 0,-1 3 0,2 0 0,0 2 0,2 0 0,1 1 0</inkml:trace>
  <inkml:trace contextRef="#ctx0" brushRef="#br0" timeOffset="10">19156 12279 14653,'-26'16'617,"4"4"1,-3-2 0,6 8 0,1 7 0,0 10-73,-3 9 1,4 1 0,0 4-385,2-3 0,1-5 0,4-3 0,3-4 0,6-4-76,7-6 0,7-6 0,13-8 57,6-4 1,10-7 0,13-7 0,-24-4 0,1-1 12,5-5 1,0-2 0,5-4 0,1-2 0,4-3 0,2-2 0,0-2 0,1-1-415,-1-1 0,0-1 0,-1-2 1,-2-2-1,-4 3 0,-2-2 288,-2 0 1,-2-1-1,-1 3 1,-5-2 0,-6 2-1,-5-1-232,-3 1 1,-4 0-1,0-18 1,-27 10-1,-19 11-160,-18 12 0,18 14 0,-1 6 0,-6 5 0,0 4 363,-1 5 0,1 4 0,-2 0 0,0 2 0,1 3 0,-1 0 0</inkml:trace>
  <inkml:trace contextRef="#ctx0" brushRef="#br0" timeOffset="11">22773 9800 8203,'-11'4'-152,"1"-3"0,-1 3 0,0-3 0,1-1 652,-1 0 1,4 0 0,1-1 0,0-3 336,0-3 1,4-2 0,-2-2-590,3 1 0,6 0 0,2 3 1,2 3 26,2 3 1,4 1 0,2 0-159,-1 0 1,6 1 0,-2 2 0,5 2-9,2 1 0,2-3 0,7 3 1,3-1 86,2-3 0,8-2 0,4-3-107,6-5 0,-27 4 0,0-2 1,1-1-1,0 0-75,1-2 1,-1 0 0,1-1-1,0-1 1,-2-1 0,-1 0 0,0 0-1,0-1-348,-2 1 1,-1 0-1,19-10 1,-13 2-96,-4 2 0,-9 3 1,-7 4 163,-2 1 0,-6 2 0,-4 3 0,-5 0 127,-8 2 0,-4 2 1,-8 1 7,-2 0 0,-2 0 0,-6 0 0,-1 0 261,-2 0 0,-3-3 1,4-2 207,1-1 1,4 4-1,3-3 1,2 1 1376,5 1-1523,4-1 0,19 4 1,10 0-144,12 0 1,6 1 0,10 4-1,4 5 106,2 3 1,-2 2-1,1-1-11,-2 4 1,-7 3-1,-6 4 1,-6 3 167,-6 3 0,-11 6 0,-11 2-17,-10 2 1,-14 1-1,-6-2-162,-4-1 0,3-6 0,-1-2 0,7-9-1482,7-7 1348,4-3 0,11 4 0,2 0 0</inkml:trace>
  <inkml:trace contextRef="#ctx0" brushRef="#br0" timeOffset="12">24145 7980 8024,'-24'-21'-19,"4"1"1,5 1 0,4 1-1,3 0 1,1 1 157,1-1 0,-2 4 0,4-3 200,2 2 1,1 1 0,1 3 0,0 0 1011,0 1-1108,0-1 0,1 5 0,1 4-247,2 4 0,0 5 0,-1 7 10,0 4 1,1 7 0,-4 3-96,0 3 0,0 10 0,0 7 0,0 7 87,0-23 0,0 0 0,0 3 0,0 1 0,0 5 0,0 1 32,0 3 1,0 2 0,-1 5 0,1 1 0,-1 6-1,-1 0-176,1-17 1,0 1 0,0-1 0,-1 0 0,1 0 0,0 0 0,1 1 0,0 0 0,0-1 187,0-1 1,0 0 0,0-1 0,0 19 0,0-1-1,0-1 1,0 1 0,0-2 0,0 0 36,0 0 0,0-1 0,2-1 0,0-2 0,0 0 0,0-1-141,1 1 0,0 0 0,1 4 1,-1-1-1,3 3 0,-1 0 73,0 2 0,1 0 1,-3-20-1,1 0 0,-1 0 1,3 19-1,-1 1 1,-1-20-1,-1 0 0,1 0-28,-1 1 1,1 1 0,-1-1 0,1 1-1,-1-1 1,1 0 0,-1 0 0,1-1 0,0 0-13,1 17 1,0-1 0,0-1-1,0-1 1,-1 0 0,0-1 21,0 0 1,-1 0 0,-2-4 0,0 0 0,1-1 0,0-1 0,-1-2 0,-1 1 66,0-2 1,0-1-1,1 0 1,-1-1-1,1-2 1,1 0-1,-1-4 1,1-1 80,-1-4 0,1-1 1,0 21-1,0-5 41,2-2 1,1-8 0,-3-5-325,1-8 1,6-7-1,-2-6 29,2-3 1,5-3 0,1-4 0,-1-1-1044,1-2 1,1-4-1,2-9 1156,0-5 0,0 4 0,3-3 0</inkml:trace>
  <inkml:trace contextRef="#ctx0" brushRef="#br0" timeOffset="13">24092 8012 8024,'15'-26'-51,"-2"-1"0,5-5 0,1 1-117,1 3 0,-4-2 0,0 5 0,-2 2 350,0 0 0,4 7 0,-3 0-32,2 1 1,-3 2 0,4-4-1,1 2 69,1 2 0,-3-2 1,1-1-1,2 1 32,4 0 0,-1-3 0,6 4 0,0-1 27,2 0 0,1 3 0,0-2-108,0 2 1,-4 3 0,-1 2-199,-1 3 0,3 3 1,-6 1-40,-3 0 0,-1 5 1,-7 3-1,-2 5 32,-1 5 1,-4 3 0,-2 5 105,-1 6 1,-7 5 0,-2 8 0,-4 4 0,-3 8 1,8-26-1,0 1 1,-1 1-1,-1 1-41,0 1 0,0 1 1,2 3-1,-1 1 0,-1 2 1,0 1-123,0 3 1,0-1-1,1 0 1,1 0-1,2 0 1,1-1 150,1-1 0,1 0 0,0 0 0,1-1 0,-1 1 0,2-1 0,-1 0 0,1 0 27,0-1 0,1 0 0,1-3 0,0-2 0,2-2 0,1 0-65,-1-2 1,1 1 0,-1-1-1,1 1 1,0-1 0,0 1 0,0-1-1,0 1-13,-1-2 0,-1 0 1,1 0-1,-1 0 1,1 1-1,-1 0-62,0 0 0,-1 0 0,2 1 0,0 1 0,-2 0 0,0-1-15,-1 0 0,2 1 1,0 0-1,0 0 0,-2 0 1,1 1-1,-1-1 1,1 1-40,2 2 1,-1-1-1,-2-2 1,0 0 0,0 0-1,0 0 19,-1-2 0,-1 1 0,2 0 0,0 1 1,0 0-1,-1-1 142,1 1 1,-1-1-1,-1-1 1,1-1-1,-1 0 1,0 0-1,0 28 105,0-1 0,3-1 1,1-5-88,-2-3 1,-1 0 0,-1-4 44,0 1 0,0 1 0,0-2 0,-1 1 11,-2-1 1,0 0-1,-4 0-140,-1 1 0,-3 4 0,-2-3 129,-1 1 0,-5-3 0,2 1 1,-5-2 137,-3-1 1,3-5-1,-4-3 8,0-2 0,2-2 0,-4-3 57,-2-3 0,1-2 1,-1-3-1,2-3-214,-2-2 1,-4-5 0,-1-1-298,0-2 0,-1-5 1,-1 2-1,-1-3-486,-2-1 0,4 0 0,0 0 277,3 0 0,2 0 0,2 0 1,3 0-1728,3 0 2127,9 0 0,6-4 0,1-3 0</inkml:trace>
  <inkml:trace contextRef="#ctx0" brushRef="#br0" timeOffset="14">24092 8757 8024,'-11'10'-17,"-3"-2"0,0-1 1,2 1 427,4 1 1,5-3-1,9-2-111,5-3 1,7-6 0,-1-2-1,3-3 1,3-3-121,2-2 0,2-5 1,6 0-1,2-5-70,4-2 0,3 0 0,0-3-228,1 2 0,-2 3 1,1-2-1,-3 2-355,-3 5 0,1 1 1,-12 7 44,-2 3 0,-1 5 0,-5 1 3,-3 2 0,-5 5 1,-3 3-663,-2 3 1087,0 1 0,-9-1 0,-1 1 0</inkml:trace>
  <inkml:trace contextRef="#ctx0" brushRef="#br0" timeOffset="15">24475 8033 8024,'-22'-16'-52,"6"2"0,2 5 1,2 2 424,1-1 1,1 3 0,-1 2-119,0 1 1,5 5 0,3 4 0,2 7-226,1 5 0,0 7 0,1 2 0,2 3-169,4 1 1,-1 5-1,1 1-182,2-1 1,0-4 0,2-5 0,-1-4-336,1-3 0,0-6 656,-1-8 0,1-7 0,0-6 0</inkml:trace>
  <inkml:trace contextRef="#ctx0" brushRef="#br0" timeOffset="16">24453 8033 8024,'-3'-36'0,"-1"-2"-31,2 0 0,2 5 0,3 6 1,5 1 319,1 2 0,5 6 0,2 4 40,0 2 1,4 6 0,3 3 0,-4 3-127,-3 3 0,-2 8 1,-4 8-107,-3 5 1,-4 4 0,-7 6-190,-7 2 1,-4 3 0,-8-4 0,-2 1 25,-3 0 1,-2-6-1,2 1-143,3-4 0,-1-4 0,1-4-480,2-1 689,5-10 0,7-8 0,7-11 0</inkml:trace>
  <inkml:trace contextRef="#ctx0" brushRef="#br0" timeOffset="17">24368 9853 8024,'12'-11'457,"1"2"0,1 0 0,0 2-432,2-1 0,2 2 1,5-1-1,3-1 1,0-2-907,0 0 1,3 0 880,-5 3 0,6-7 0,-3 2 0</inkml:trace>
  <inkml:trace contextRef="#ctx0" brushRef="#br0" timeOffset="18">24411 9278 8024,'-16'-10'253,"5"2"0,-2 1 0,3 0 0,3 0 256,-1 0 1,3 6-1,2 2 1,3 9-474,3 6 1,-1 8-1,6 2 1,0 0-522,1 0 1,2 3 0,0 0 0,-1 0-361,1 0 0,-1-5 0,0-6 845,-3-4 0,2-7 0,-3-2 0</inkml:trace>
  <inkml:trace contextRef="#ctx0" brushRef="#br0" timeOffset="19">24443 9448 8024,'-11'-26'-11,"4"-2"1,1-6-1,1-2 193,3 2 1,1 0 0,1-1 0,1-1 199,3-2 0,6 4 0,8-1 0,3 6-108,4 4 1,-1 7-1,3 5-147,-1 5 0,-1 6 0,-5 10-117,-3 10 0,-1 3 1,-7 8-1,-2 3-131,-3 3 1,-8 5 0,-4-1 17,-5 2 1,-3 1-1,-6-2 1,1-4 134,0-2 0,-4-1 1,0-9 96,1 0 0,6-7 0,1-7-133,2-5 0,5-11 1,8-8-1,5-10-452,8-5 1,9-7 0,10 0-42,4-2 1,0 7 0,4 0 213,-1 4 1,-2 8-1,-4 9 1,-5 6 110,-8 6 1,-4 10 0,-13 10 0,-7 6 249,-11 6 0,-7 4 0,-9 5-274,-3-1-196,3 1 1,-8-1 0,3 1 0</inkml:trace>
  <inkml:trace contextRef="#ctx0" brushRef="#br0" timeOffset="20">24241 10821 8024,'-11'5'0,"4"-4"0,1 4 357,1-1 1,8 1 0,8 3 0,8-2 474,5-1 1,9 2 0,0-2-746,4 1 1,2 0 0,3 1 0,0-4-488,-3-2 0,2-1 0,-3 0 0,0 0 400,-3 0 0,3 5 0,0 1 0</inkml:trace>
  <inkml:trace contextRef="#ctx0" brushRef="#br0" timeOffset="21">24421 10417 8024,'-14'-5'-40,"0"-2"1,1-1 106,1 0 1,5 4-1,1 5 1,2 4 300,1 5 1,3 7-1,5 8 1,4 3-482,4 3 1,6 1-1,-1 0 1,2 0-189,1-1 1,4-2 0,0-3 0,-3-4-186,-3-5 0,0-9 501,-5-4 1,-4-9 0,-7-7 120,-1-8 0,-2-2 0,-2-7 1,-1 0 97,-4-2 1,1 4 0,0 2 159,1 2 0,-2 3 1,4 3-129,0 2 0,3 8 0,4 4-251,3 2 0,2 10 0,3 5-149,2 5 0,2 4 0,3 0 59,-2 2 1,0-4 0,-1-4 0,-4-3 334,-3-4 24,-7 0 0,1-13 0,-6-2 0,-4-8-263,-3-8 0,1-2 1,2-4-191,3 1 0,3 0 0,1 2 169,0-1 0,10 1 0,1 2 0</inkml:trace>
  <inkml:trace contextRef="#ctx0" brushRef="#br0" timeOffset="22">24964 10555 8024,'-17'11'0,"2"-2"139,0-2 1,3 3 0,-2-4 0,2-1 651,1-1 0,2-4 0,2-4-554,3-3 0,3-3 0,2-4-552,3-4 1,5 1-1,6-1 1,2 1-275,2 0 0,1-2 1,0 5 98,-2 1 0,1 2 1,-4 3-1,0 1 309,1-1 0,-6 2 1,-4-1 216,-1-1 0,2 0 1,-3-1 182,-2-3 1,-5-6 0,-5 1 0,-2-5 206,-4-2 0,2-8 0,-2-9 130,2-3 0,6 0 0,2-2-401,3 2 1,2 3-1,3 3 1,4 7-289,5 9 0,3 6 0,2 9-111,0 4 1,-1 11 0,2 7 76,-2 8 0,-4 5 1,2 7-119,-4 4 1,-5 1-1,-2 1 285,-3 3 0,-6 5 0,-1 0 0</inkml:trace>
  <inkml:trace contextRef="#ctx0" brushRef="#br0" timeOffset="23">25092 10629 8024,'-6'-15'18,"2"-3"2,3-2 0,6-6 0,3-2 0,5-4 148,5-4 1,1 3 0,-1-2-169,0 2 0,-5 1 0,3 0 0</inkml:trace>
  <inkml:trace contextRef="#ctx0" brushRef="#br0" timeOffset="24">24496 12342 8024,'-5'32'-241,"4"-1"1,-3-1 0,3-2 0,1 0 0,0 0 97,0-4 0,5-1 0,1-2 1,1-1 74,0-2 1,0-7 0,4-9 0,-1-4 1,1-9 0,0-8 0,1-5 66,2-4 0,-2 1 0,3 0 0,0 1 0,-3 4 0,3 7 0,0 3 7,-1 6 1,1 4 0,-2 4 0,0 5 76,-3 8 1,0 8-1,-4 7-54,0 4 1,0 4 0,-4 4-53,2 1 0,-1-2 0,-3-2 22,0-3 0,5-3 0,1-1 0</inkml:trace>
  <inkml:trace contextRef="#ctx0" brushRef="#br0" timeOffset="25">24953 12928 8024,'-3'10'0,"-2"0"0,0-2-469,1-1 0,0-3 469,4 3 0,0-5 0,0 3 0</inkml:trace>
  <inkml:trace contextRef="#ctx0" brushRef="#br0" timeOffset="26">25017 13013 8024,'-13'1'664,"1"1"1,3 2 853,-1-2 1,1 3 716,-2-1-2102,5-1 0,3-3 0,6 0-426,4 0 1,-1 0 0,1 0-144,2 0 1,-3 0-3,1 0 1,-4 0-91,4 0 741,-4 0 0,3 0 620,-3 0-247,-2 0-136,4 0-932,-5 0-1,0-5-523,0 4-1150,0-4 2156,0 5 0,-5 5 0,-1 1 0</inkml:trace>
  <inkml:trace contextRef="#ctx0" brushRef="#br0" timeOffset="27">23081 7895 8447,'-32'0'-202,"4"0"0,2 0 1,4 1-1,5 4 1,4 7 387,2 8 1,-2 7 0,2 8 0,2 6 37,3 4 0,3-1 0,3 7 0,1 1-154,3 0 0,3-2 0,7-11 0,5-6-203,4-7 0,3-7 0,4-13 0,-2-7 123,2-9 1,-1-6 0,1-10 13,-2-6 0,-4-1 0,0-7 35,-6-4 1,-2 1 0,-7-4 0,-2 2 65,-3 2 1,-3 0 0,-2 6 65,-3-1 1,-5 4 0,-5 1-121,1 7 0,-3 3 0,2 12-169,1 1 1,3 9 0,2 4 117,5 10 0,6 11 0,3 3 0</inkml:trace>
  <inkml:trace contextRef="#ctx0" brushRef="#br0" timeOffset="28">23592 8129 8529,'-11'-15'-521,"1"3"-10,4 1 0,1 8 0,4 6 316,-3 4 1,3 6 214,-3 1 0,3 5 0,1-2 0</inkml:trace>
  <inkml:trace contextRef="#ctx0" brushRef="#br0" timeOffset="29">23656 7565 12365,'-13'-18'-1003,"3"2"0,3 2 1269,1 4 0,4 5 1,-2 11-14,3 9 1,1 3 0,0 14 0,1 4-202,3 0 1,-2 9-1,4-2 1,0 3-184,0 5 0,1-5 0,4 6 1,-1-5-194,1-5 0,4-4 1,3-8-1,2-3-909,1-5 1134,5-10 0,2-3 1,3-3-1</inkml:trace>
  <inkml:trace contextRef="#ctx0" brushRef="#br0" timeOffset="30">23602 10959 8090,'-1'-7'-1685,"-1"0"1599,-2-1 1,0 3 249,0 2 0,2 1 230,-5 2 0,3 0 84,-3 0 1,3-3-1,-1-2 1,-1-1 46,0-2 1,2-2 0,-3 0-179,-1-1 1,2 5 0,-1 2-132,-1-1 1,-2 4-135,-1-3 0,1 8 1,-1 4-1,2 5-10,2 5 0,-2 2 0,5 2-38,-2 3 0,3 2 0,0 5-86,2 0 1,2 5-1,1 3 1,3 4 50,1 2 0,4 0 0,5-4-165,-2 1 1,2-3-1,-1 0 5,-1 1 1,-1-2 0,-1-8 0,-1 0 13,1-2 1,0 0 0,-1-4 72,1-1 1,-1-2-1,1-1-94,0 1 1,-2-5 0,-1 0 53,0-2 1,-6-1-1,1-3 134,-1 0 1,-2-4 198,0 0 0,-2-5 0,-1 3 0,-4-1-47,-3-1 0,0 5 1,-1 0-1,-1 0-302,-2-1 0,1 6 0,-5-2 9,-1 0 0,-1 2 1,-2 2-56,-3 2 1,-2 2 0,-5 0 241,0-1 0,-5-2 0,0 3 0,-4-1 203,-1 1 0,2-2 0,-6-1-68,2-1 1,1 4 0,-2-1 0,-2 2-18,-2 1 0,-1 0 1,6-3-245,-2 0 1,-2 0-1,-6 3 53,1 0 0,2 1 0,-1-1 0,-2 0 71,0 1 1,25-12-1,0 1 1,0 0-1,0-1-99,-1 1 1,1-1-1,0 3 1,1-1 0,-2 1-1,-1-1 69,-2 0 0,1 0 0,-1-1 0,-1 0 0,0 0 0,0-1 0,1 1 0,1 0-9,-1-1 0,0 1 0,0 0 0,1-1 0,-3 1 0,0-2 80,0 0 1,1 0-1,3 1 1,0-1-1,-26 5 1,3-1-14,0-1 1,2-6 0,4-2-74,5-3 0,1-1 0,4 0 0,-1-1-88,0-3 1,8-1 0,1-3-53,2 1 1,4 1-1,2-2-130,1 1 0,5 0 1,1-4 13,4 0 0,5 1 0,2-1 160,3 0 0,1 1 1,1-1-455,3 0 0,3-4 0,7-3 1,4-2-120,2-1 1,6-2 0,2 0 319,3-2 1,1-3 0,0 3 194,0 1 0,-5 2 0,-2 2 0,-3 1 138,-1 1 1,-5 8-1,-5 1 727,-2 3 0,-8 3 0,-2 4 250,-9 2 0,-10 8 0,-8 8 0,-4 5-227,-4 4 1,2 3 0,-4 2-515,2 2 1,-3-2 0,3 4-256,2 0 1,1-3 0,2 3 0,4-4-129,6-6 1,5-5 0,9-4-539,4-4 1,16-7 0,9-3-1318,10-3 1999,11-1 0,10-9 0,6-3 0</inkml:trace>
  <inkml:trace contextRef="#ctx0" brushRef="#br0" timeOffset="31">15880 6150 13355,'-10'-1'-691,"-1"-2"1,0 0 415,1 1 0,3 0 0,0 4 0,0 1 613,1 4 0,-3-1 0,5 1 0,-2 1 0,-1 2-81,1 1 0,0-1 0,3 2 0,-1 1-193,-2 1 0,2 5 1,-2-1-1,0 3-39,0 4 0,3 2 0,-3 6-51,1 3 0,-3 2 0,1 5 66,-3 3 1,0 3 0,-1 5 0,-1 3-7,5-27 0,0 0 0,1 2 0,-1 0 0,-1 2 0,-2 1-82,1 2 0,0 0 0,0-2 0,1 0 0,-1 1 0,0 0 0,0-1 0,-1 0 1,2-2-1,0 0 0,-1 3 1,1 0-1,0 1 0,1 1-14,0 0 1,1 0 0,0 1 0,1 0-1,1-1 1,1 0 9,1 1 1,1 0 0,0 2 0,0 0 0,1 2 0,0 1 19,0 0 1,0 1-1,0 1 1,0 1-1,0 0 1,0 1-97,0 2 0,0 2 0,0 0 1,0 2-1,0 5 0,0 0 0,1-18 1,-1-1-1,1 1 83,0 19 0,1 1 1,-1-2-1,-1 0 1,2-3-1,0 0 7,-1-2 0,-1-2 0,2-2 0,0-1 0,0-6 0,-1-1 40,0-4 0,1-2 0,0-4 1,0-1-1,2 26 0,-1-3-179,2-1 1,-3 0-1,6 2 171,0 1 1,1 4 0,-3-29 0,-1 1-11,0 0 0,1 0 0,-1 0 1,0 0-1,0 1 0,1-1 0,0 2 1,0 0-71,1 1 0,0 0 0,-1 5 0,0 0 0,1 1 0,1 2-41,0 0 1,-1 1-1,1 3 1,1-1 0,1 1-1,1-1-181,0 1 0,-1 0 0,0 3 0,-2 1 0,1-1 0,-1 0 173,0 0 0,-1-2 0,1 0 0,-2-2 0,-1-5 0,0-2 0,-1-2 1,-1-1-32,-1-3 0,-1-1 1,0 0-1,0-2 1,-1 23 237,0-4 0,0-1 0,0 1-32,0 3 1,1 2 0,0-23-1,1 1 1,2-1 0,-1 0-43,2 2 1,0-1-1,0 1 1,2 1-1,-1-2 1,2-1 19,1 1 0,0 0 0,-1 0 0,0 0 0,0 0 0,1 0-8,-2 0 1,1 0-1,1 0 1,1 1-1,-2 0 1,1 1-12,-1 2 1,0-1 0,2-1-1,-1 1 1,-1-2 0,-1 1 0,1-1-1,0-1-30,-1 0 0,1 0 0,-1 0 0,0 0 0,-2-1 0,0-1 14,2 27 1,-2 0 0,-5-8-11,0 3 1,0 2 0,-2-1 0,-1 0 22,-4 0 1,1 4 0,0 2-1,4-28 1,-1 1 0,-5 24-1,5-25 1,0-1 30,-3 25 1,-3-1 0,0 0 99,-4 3 1,5-8-1,-3 0 1,2-7 309,0-3 0,-2 0 1,1 4-255,3-1 0,-1-4 0,3-2 133,-1-3 1,4 0 0,-2 0-224,3-1 1,1 1-1,0-7 132,0 1 1,5 3 0,2 4-1,3 2-391,0-2 1,0 0 0,-2 0-46,-1 2 0,-5-2 0,2-5 122,-3-5 0,-6-1 0,-2-3 1,-3-2 117,-4-4 0,-2-3 0,-3-4 287,1-4 1,4-2 0,-2-2-98,0-2 1,7-3 0,5-6 0,3-1-29,1-1 1,6-2 0,4 2-158,3-4 1,7 2 0,0-2-112,3-1 0,7-1 1,-2 0-6,3 2 0,1-2 0,0 2 0,1-2-106,2-1 1,3-5 0,4-1 137,-3 0 1,3-5 0,0 1 51,2-3 0,-18 14 0,-1 1 0,0 1 1,0 1-1,1 2 0,1 0-107,1 1 0,1 2 0,25-6 1,4 5-168,0 5 1,-8 4 0,-1 8 156,-4 3 0,-7 2 0,-3 1 24,-1-3 1,-8-2 0,-5-5-1,-6-3 274,-3-4 0,-1-6 0,0-12 235,4-3 1,-4-12 0,5-9-192,-1-9 1,-5 24-1,1-3 1,4-4-1,0-2 1,1 0-1,1-1-49,0 0 1,2 0 0,0 2 0,2-1 0,-2 2 0,2 1-152,1 0 0,1 2 0,-2 2 0,0 2 0,1 2 0,0 0 0,-2 3 0,-1 0-213,0 2 1,-1 0 0,-2-2 0,0 0-1,-3-1 1,0 1-77,-2-1 0,0 1 1,-1-3-1,-1 0 0,-4 0 1,-1-1 148,0-3 1,0-2 0,-1-4 0,-2-3 0,-1-5 0,-2-1 69,-1-2 0,-1-2 1,1 14-1,1 0 1,-1 0-1,-3 0 1,0-1-1,0 1 1,0-3-1,0-1 1,0 0-18,0-2 0,1 0 0,0 0 0,-2 0 0,1 0 0,1-1 0,0 2 0,2-1 1,-1 1 174,1 3 1,-1 0 0,2 1 0,0 2 0,0-1 0,1 2 0,-2-15 0,0 1 0,0 2 0,1-1-30,1 1 1,0 1 0,0 3-1,1 0 1,0 0 0,1-1-255,1 0 0,-1 1 0,0-1 0,0 0 0,0-2 0,1 0 103,-1-3 1,-1-1 0,0-1 0,-1-1 0,-1-3 0,-1-1-47,0 19 1,0 0 0,-1-1-1,-1-3 1,-1 1 0,0-2 0,-1-4-1,-2 0 1,0-1 0,0-2-1,0 0 1,0 0-117,0 0 0,0-1 1,0-1-1,0-1 1,0-1-1,1 0 1,1 2-1,0 1 0,0 0 211,-1-2 0,1 0 1,0 0-1,1 2 0,1 0 1,0 1-1,0 2 1,1 1-1,0 1 0,0 4 1,1 0-1,0 1 26,0-13 1,-1 1 0,1 7 0,0 1-1,0 3 1,-1 1-47,2 1 0,1 0 0,-2-1 1,1 1-1,0-1 0,1 1 51,-1 1 1,1 0 0,0-1 0,0 0 0,0-2 0,-1 0-39,1 0 1,-1-1 0,-2-1 0,1-2-1,0-1 1,1-1 0,0-2 0,-1 1-2,1-4 0,0 0 0,-3-3 0,0-1 0,2 19 0,0-1 0,-1 1 23,-2-1 1,1-1-1,-1 1 1,-2-17-1,-1 0 1,1 3 0,0 0 10,0 3 1,1 1-1,0 2 1,1 0-1,1 4 1,2 0-1,1 3 1,1 1 105,0 3 0,1 2 0,0 5 1,0 2-1,0-16 73,0 2 0,4 2 0,4 5-415,1 5 1,2 4-1,-2 7 642,-2 0 1,3 0 0,-4-1-1,-1 1-452,-1 0 0,1 2 0,-2-1 511,0-3 1,-7 0 0,-3 1-157,-2 1 1,-7 0 0,-2 1 346,-2 2 0,-2 3 1,-4 5-1,-6 5-471,-6 9 0,-4 8 1,-4 13-207,-4 3 0,24-13 1,0 1-1,-1 0 1,1 1-54,-1 1 0,1-1 0,-1-1 1,2 0-1,-1 1 0,0-1 1,-25 13-73,0-3 1,1-1-1,9-5 103,2-3 0,0-2 0,7-8-16,5-4 1,4-2 0,6-1-297,2 0 0,8 3 345,4 4 0,11 5 0,4 9 0</inkml:trace>
  <inkml:trace contextRef="#ctx0" brushRef="#br0" timeOffset="32">15295 14800 9208,'-32'-26'87,"0"3"0,1-4 1,0-1-1,2 0 0,6-4 1,3-2 78,2-1 0,9 7 1,-1 3-1,3 4 1,2 3-1,-1 3 117,0 0 0,3 3 0,-3-3 0,0 2 0,1-1 37,1-3 1,0-4-1,4 1 1,0 3-67,0 2 1,1 5 0,3 3-374,3 3 1,2 8 0,2 4 0,1 4 139,2 2 1,-1 10-1,4 2 12,-2 7 1,4 5-1,-1 4 120,2 1 1,1 3 0,-1 0 0,-1-1 9,-1-1 0,-1 2 0,5 2-43,-1 4 1,-1-2-1,-1 4 1,-1-4-13,1-3 1,-3 0 0,2-3-152,1-1 1,-3-3 0,1-8 0,-2-1 83,-2-3 1,3 0 0,-2-6-96,-1-6 0,-5 1 1,-1-4 29,1-4 1,2 1-131,0-7 1,1 1 151,0-4 1,-2-5 0,-1-2 199,0-3 0,-5 3-242,4 0 1,-3 1 0,3-1-171,1 4 0,2 2 51,0 1 1,1 4 0,-1 3 26,1 3 1,1 0-1,1 1 1,2 0 17,2-1 1,1 1-1,4-2 52,3-1 1,-2-4 0,6-4 51,0 0 1,7-4 0,2-4-16,0-1 1,3-5 0,-2 0-1,2-1-232,2 0 0,-2 4 0,-2 0 10,-3 2 1,-7 6 0,-2-3 267,-1 1 0,-1-2 0,-4 2-29,1-1 0,-5 4 0,1-3 1,2 2 157,4-1 0,3 1 1,6 2 193,3-3 0,-2 3 0,6-4-273,4 0 0,2 4 1,5-4-1,-2 2-135,2-1 1,6 1 0,2 3-22,0 0 1,-1-4 0,-4 1 0,2 0 45,1 2 1,3 1-1,-2 0 52,1 0 0,-29-1 0,0-1 0,2-1 0,0 1 23,0-1 0,0 0 1,1 0-1,1 0 1,0-1-1,0 0 1,-1 0-1,1 1-40,0-2 1,0 1 0,1 1-1,-1 1 1,2-2 0,1 2 1,1-1 0,-1 1 0,-5 0 0,1 0 0,2 2 0,-1 0-32,0 0 1,0 0-1,1 0 1,0 0 0,-1 0-1,0 0 1,0 0-1,-1 0-2,0 0 1,-1 0-1,2 0 1,-1 0-1,26 0 174,0 0 0,-28 0 0,0 0 0,27-1 52,-2-2 1,-1 0 0,-8-3-1,-3 0 65,0 0 1,-1 3 0,-2-3-153,-2 1 0,-2-2 0,-7 2-28,-1 0 1,0 1 0,-4-2 0,-1 0 38,-2 0 0,-2-1 1,-1-2 24,-1 2 0,-1-4 1,1 2-19,0-4 1,-1-3 0,2 2 0,-2-4 257,2-2 0,-2-1 0,-1 0-95,0-1 0,1-3 0,-2 1 1,-4 0 33,-2 2 1,-1 0 0,-4 1 167,-2 0 1,-1-1 0,-1 1-82,0 0 1,0 0 0,0-1-239,0 1 0,0 0 0,0-2 1,1 0-258,3-2 0,2-1 0,4 2-248,1-1 0,0 4 0,-1 5-353,1 0 0,4 2 0,3 4 0,3 3 605,4 4 1,2 11 0,5 4-1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12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Property name="color" value="#3165BB"/>
    </inkml:brush>
  </inkml:definitions>
  <inkml:trace contextRef="#ctx0" brushRef="#br0">9807 8576 8459,'-5'-21'-132,"4"4"0,-4 3 0,2 2 0,-2 3 0,-1 0 503,-2 2 0,2 5 0,-1-2 0,-1 3 822,-2 1 1,3 0-323,0 0 0,5 1-690,-2 3 0,3-1 0,0 7 0,-2 3-110,0 2 1,-1 8 0,3 6 0,-1 6 109,-2 4 1,-4 7-1,1 5-78,-3 4 1,5-23 0,0 1-1,-1 4 1,1 2 0,0 2-1,-1 2-72,1 2 0,0 1 0,-2 1 1,0 0-1,-1 1 0,1 0 136,1 0 0,-1 0 0,2 1 0,0 0 0,0 1 0,1-1 0,1 2 0,1-1-62,-1-2 1,1 1 0,-1-2 0,1 0 0,1 1 0,0 0-1,-1 1 1,0 0-93,1 3 1,0-1 0,0-4 0,1 1-1,-1 1 1,0 1 0,0-2 0,0 0 59,0-1 1,-1 0-1,-2 2 1,0-1-1,2 1 1,1 0-162,0 1 0,0 0 0,0-3 0,0 0 0,1-3 0,0 0 0,0-3 0,0 0-43,0-1 0,0-2 0,0 0 0,0-1 0,0-1 0,0-1 144,0-1 1,0-1 0,2-2 0,0-1 0,3 26-20,1-1 0,1-2 1,3-1-1,1-4-48,0-5 0,0-1 0,4-2-167,2 1 1,0-3 0,1-3-290,0-2 0,-1-1 0,0 0 1,-1 0-808,1 0 0,-4 3 1317,1 1 0,-5 4 0,0-1 0,-1 2 0,-3 2 0,-3 0 0</inkml:trace>
  <inkml:trace contextRef="#ctx0" brushRef="#br0" timeOffset="1">9679 8629 8457,'-15'-21'91,"4"1"0,7 1 0,2 2 0,4 1 0,1 0 437,4 1 1,6 1 0,4 3-1,2-1-128,3-2 0,6 2 1,2-2-1,4 2-204,5 2 0,4 0 0,3 2 0,4 1 0,3 0-180,3 1 0,4-4 0,-28 7 1,1-1-38,0 0 0,1-1 0,3 0 0,2-1 0,2 1 0,0 0 0,2-1 0,-1 1-123,0 0 0,0-1 0,0 1 0,-1 0 0,1-1 0,1 1 127,0 0 1,-1-1-1,0 1 1,0 1-1,-1 0 1,0 0-1,-2 0 1,1 1 17,-1-1 1,1-1 0,-2 1 0,1-1-1,0 0 1,1-1-111,-2 1 1,0 0 0,-2 1 0,0 0-1,-5 1 1,0-1 13,0 0 0,-1 0 1,29-4-1,-5-1 0,-2 2 101,-7-1 1,-6-1 0,-8-2 56,-3 0 1,-3 4 0,-7 0 0,-4 0 745,-2 1 0,-6-3 1330,-3 2-1056,-2-3 1,-2 4-1062,-2 3 0,-2 3 0,-3 4 17,0 7 1,1 4 0,-2 8 0,1 2-187,1 3 1,3 8-1,-2 4-24,1 5 1,-2 3 0,3 7 0,-1 1 157,2-26 1,1 1 0,0 2 0,-1 1 0,2 2 0,0 0-11,-1 2 0,0 1 0,1-1 0,-1 1 1,1 1-1,1 1 0,-1 1 0,-1-1 52,1 1 1,-1 0 0,0 2 0,0 0-1,2 0 1,0 0-16,0 0 1,0 1 0,-1 1 0,-1-1 0,0-4 0,-1-1 75,0 2 0,0 0 1,1 3-1,1 0 0,-3 0 1,0-1-1,1-1 0,-1-1-45,2-3 0,-2 0 0,0-2 0,-1 1 0,1 0 0,1 0 95,-2 1 1,0 0-1,0 2 1,0 0-1,0-2 1,-1 0-55,1 0 0,0-1 0,0 0 1,0 0-1,1-1 0,0 1 0,0 1 1,1-1-37,-2 1 0,1 0 1,2-2-1,0-1 1,0-2-1,0-1-27,1-3 1,1 1-1,0 0 1,0 0-1,0 26-42,0 3 1,0-10 0,1 0 0,3-5-116,3-2 1,2-1 0,2 1 116,0-1 0,-4-3 0,0-1 0,1 0 23,1 0 1,2-5 0,0 0-19,-1-3 1,-3-6-1,1 4-31,0-2 0,0-2 0,0-1 0,-2 0 137,-1 2 1,2 0 0,-3-4-103,-2 1 1,3-1 0,-2 0 0,0 1-32,-2-1 0,-1-1 1,1-2-178,3-4 1,-3-2 0,2-2-711,-2 1 833,-1 0 0,-4-6 0,-5-1 1,-2-3-20,-4-1 0,-3 0 0,-1 0 241,-5 0 1,0 0 0,-5-1 0,-4-1 102,-5-2 0,-5 1 0,-2 3-223,-1 0 0,-6 0 0,0 0-68,-3 0 1,-5 0 0,2 0-123,-1 0 0,28 0 0,0 0 1,-2-1-1,-1 2 0,-1-1 0,0 1 60,0 1 0,0-1 1,-1 0-1,-1-1 0,1 2 1,0 0-26,-2-1 0,-1-1 0,0 2 1,-1 0-1,-1 0 0,0 0 178,2 1 1,0 0-1,1 0 1,1 0-1,0 1 1,0 1-1,1-2 1,0 1-12,0-1 0,1 2 1,4 1-1,1 1 1,0 0-1,0 0-46,-26 6 0,4 3 0,3-2 0,4-1-52,4-1 0,5-5 0,5-1-147,3-2 0,-3 0 0,4-4 0,0-1-753,2-3 1,-1-3-1,1-7 977,1-4 0,2-2 0,-2-4 0,-4-4 0,-5-5 0</inkml:trace>
  <inkml:trace contextRef="#ctx0" brushRef="#br0" timeOffset="2">9669 9150 11703,'-22'11'39,"6"-1"0,2-2 0,2-2 0,1-2-94,1-1 0,-1-2 610,0-1 1,5-1 0,3-3-303,2-3 0,5-2 1,5-1-1,4 2-92,4 1 0,5 1 0,4-1-161,6 3 0,5-2 1,9 1-1,5-3 36,5 1 0,-26 6 1,0-1-1,4-1 0,1-1-18,1-1 1,2 1 0,6 1-1,1 1 1,4-2 0,1 0-1,2 1 1,0-1-202,1 1 0,0 0 0,1-1 0,0 0 1,1 2-1,0 1 135,2 0 0,-1-1 0,-3 0 1,-1 0-1,-1 0 0,-2 0 18,-3 0 0,-1 2 1,-2 0-1,-1 2 1,-1 0-1,-1 1 1,-1-1-1,-1 2-126,-1-1 1,-2 2 0,-2-1 0,-2 1 0,26 5 42,-3-3 0,-4 2 1,-4-2-1,-5 2-97,-6-2 0,-11-1 1,-1-4 43,-4 2 0,-6-1 24,1-3 0,-7-5-243,-3-2 1,-4 1-1,-5 1 659,-6 0 0,-4 1 1,-6 4-1</inkml:trace>
  <inkml:trace contextRef="#ctx0" brushRef="#br0" timeOffset="3">9552 10076 8569,'-22'-10'301,"6"0"0,2 2 196,2 1 1,7 4-1,5 1-7,6 4 0,5 0 0,2 2 0,3 0 81,4-1 1,4 1 0,9-4 0,4 0-33,5 0 0,7 0 0,9-1-410,-27-1 0,1 0 0,5 0 0,2-2 0,4-1 0,1 0 0,4-1 0,0 0-265,2-1 0,1 0 1,0 1-1,0 0 1,2-1-1,1 0 101,-1 0 1,0 2-1,-1 0 1,0 0-1,-2 1 1,-1 1-1,-3 1 1,-1 1-166,-2 0 1,-2 0-1,-1 1 1,0 0-1,-3 0 1,1 0 53,1 0 1,0 0 0,-3 1 0,-1 0 0,0 0 0,0 1-1,-3 1 1,-2 1-145,27 6 1,-7 0 0,-5 0-135,-5-3 1,-5 1-1,-6-3 35,-4 1 1,-8-4 0,-3 2 332,-2-3-483,-6-1 539</inkml:trace>
  <inkml:trace contextRef="#ctx0" brushRef="#br0" timeOffset="4">9647 11257 8430,'-20'-10'158,"3"0"1,2 3 1149,4 3 0,6 3-741,5 1 1,5 1-1,5 2 1,2 0 9,2 0 1,4 1 0,7 0 0,3-2-166,3 0 0,7-2 0,4-2 1,7 0-254,3-2 1,-21 1 0,1-2 0,3 2-1,1-1 1,4 0 0,1-1-194,2-1 0,1 1 1,3 0-1,1-1 0,2 1 1,1 0-242,2-1 1,0 1-1,-4 1 1,0 1-1,1 0 1,0-1 0,-3 0-1,-1 0 2,-1-1 1,0 0 0,0 0 0,-1 0 0,-2-1-1,0 0 105,-1-1 1,-1 0 0,-2 0 0,-1 1 0,-3-3 0,-1 1 51,0 0 1,-1 1 0,-1-3 0,-2 1 0,28-8-1,-5-1 205,-7 1 1,-8 4 0,-2-2 166,-2 4 0,-6 4 1,-3 1-1,-5 1-679,-5 3 1,-2 5-1,-1 5-576,-1 5 1,-4 5 998,-2 7 0,0-3 0,0 3 0,0-2 0</inkml:trace>
  <inkml:trace contextRef="#ctx0" brushRef="#br0" timeOffset="5">1319 8321 8396,'-6'-5'-234,"-2"2"0,3-4 0,-1-1 830,-2-1 0,0 2 0,-1 1 0,3 0 162,2 0 0,-1 3 0,3 1-409,-2 4 1,-1 9 0,3 8-1,-3 5-9,-1 4 1,3 9 0,-4 5-254,-2 7 0,0 7 0,4-26 0,0 1 0,1 0 0,0 2 39,0 0 0,1 1 0,0-1 0,0 0 0,-1 2 0,0-1 0,1-2 0,0 0-833,-2 23 1,2-5 0,3-9 240,0-2 0,0-3 1,0-8-182,0-3 1,0-6 0,0-3 0,0 0-2503,0-3 3149,0-6 0,-5 2 0,-1-3 0</inkml:trace>
  <inkml:trace contextRef="#ctx0" brushRef="#br0" timeOffset="6">1064 8395 8548,'10'-58'128,"6"8"0,1 2 275,3 7 1,6 4 0,4 5 0,3 1-67,3 3 1,0 5 0,0 7 64,3 1 0,2 2 0,0 5 0,-2 5-94,-3 2 0,-4 3 0,-4 5-217,-3 7 0,-9 6 0,-5 4 0,-6 2 143,-4 1 0,-7 6 0,-6 5-227,-8 0 1,-2-1-1,-8-4 1,-2 1-326,-2 2 1,-1-1 0,3-4-171,0-3 0,0 2 0,0-7 89,0-3 0,5 4 0,2-6 0,5-3-1980,6-2 2379,0-7 0,12 4 0,-2-5 0</inkml:trace>
  <inkml:trace contextRef="#ctx0" brushRef="#br0" timeOffset="7">1638 8927 8397,'5'6'0,"-3"-1"0,5-5 55,1 0 1,-2 0 0,0-2 0,0-1-1,-1-4 1069,0-3 0,-2 3 0,-3 0-178,0-1 0,-1-2 0,-3 1-596,-3 2 1,-7 2 0,-2 6 0,-2 3-188,0 3 0,-1 7 1,-4 4-261,-2 2 1,0 5 0,4 1-381,-1 1 0,2 0 0,3 2 1,4-5-140,4-1 0,1-3 0,5-2 102,0-4 0,8-7 436,6-3 0,0-4 0,6-4 0,-1-3 192,1-3 1,-3 3 0,3 1 45,-2 2 1,-1 0-1,-3 4 33,0 0 0,-1 0 0,0 1 0,-2 3-530,-1 3 1,-5 2-1497,2 2 1833,2 0 0,0-5 0,4-2 0</inkml:trace>
  <inkml:trace contextRef="#ctx0" brushRef="#br0" timeOffset="8">1915 8321 8465,'0'-21'665,"0"4"333,0 3 1,0 2 0,1 2 0,2 3-66,4 4 0,3 7 1,0 7-476,1 6 1,3 9 0,0 7-1,-1 8-303,-1 7 0,-2 6 0,-2 4-308,-4-27 0,-1 1 1,0 0-1,0-1 1,1 1-1,0 0-191,3 26 1,-4-5 0,1-3 0,0-7 2,0-6 0,-1-7 0,-3-13 224,0-2 1,-5-7 0,-2-2 0,-2-1 42,-2-3 1,-3-1-1,-1-1 166,-2 0 1,-1 0-1,-3 0 295,0 0 0,1 0 0,1 0 0,2 1 37,2 3 0,2 2 0,6 4-274,3 1 0,3 4 1,2 3-221,3 2 0,6-2 0,8 0 1,3-1-856,4 0 1,1-3 0,3-6-195,-5-1 1,2-4-1,-1 0 1,-1-1 1118,-2-2 0,-5-10 0,-2-2 0</inkml:trace>
  <inkml:trace contextRef="#ctx0" brushRef="#br0" timeOffset="9">2425 8140 8486,'-3'-25'831,"-1"1"773,2 4 0,0 4 1,4 6-558,1 3 0,2 8 0,3 10-414,-1 5 0,0 10 0,3 7-524,-3 9 1,1 10 0,-6-21 0,0 1 0,-1 1 0,0 2-436,0 2 1,-1 1 0,0 2 0,0 0 0,0 0 0,0-1 110,0 2 0,0-1 1,0-4-1,0 1 1,1-1-1,-1 0 1,1-3-1,1-2-20,1 21 1,1-10-1,-5-13 159,-3-4 0,2-8 1,-5-4-53,-2-4 0,0-5 0,-2-4 0,1 0 201,-1 0 0,0 0 0,1 0 186,-1 0 1,1-3 0,-1-1 37,0 2 1,5 2-320,3 3 1,2 8 0,2 6-91,2-1 0,3 1 0,6-4 0,1 1 39,1-1 1,5-2 0,-2-3-26,-1-1 1,3-5 0,-3 2-161,0-3 1,-3-5 0,1-1 0,-2-4-507,-1-3 1,-4-1 0,0 2 0,1-2 763,2-2 0,0-3 0,1 1 0</inkml:trace>
  <inkml:trace contextRef="#ctx0" brushRef="#br0" timeOffset="10">2882 8938 8635,'0'-11'1910,"-3"0"258,-1 1 0,1 6-713,3 8 0,1 3 1,1 11-1097,2 0 0,-1 4 0,-3 1 0,0 3-760,0 2 0,0-4 1,0 4-1,0-1-1256,0 0 0,-1 0 0,-1 2 1656,-2-5 1,-4-1 0,2-2 0</inkml:trace>
  <inkml:trace contextRef="#ctx0" brushRef="#br0" timeOffset="11">2989 8448 8430,'-6'-15'814,"1"3"1,5-2 222,0 2 1,1 6 0,3 3-1,3 1-1179,2 2 1,2 6-1,0 4 142,-1 3 0,6 6 0,0-3 0</inkml:trace>
  <inkml:trace contextRef="#ctx0" brushRef="#br0" timeOffset="12">3127 8863 8258,'0'11'494,"0"1"0,1 1 284,3 1 1,-2 5 0,4-2-1,0 4-265,0 0 1,0 0 0,2-1-544,-1-2 1,-4 1 0,0-5-562,-2-1 0,3-1 368,-1-1 1,2-11 0,-2-8 262,0-7 1,5-6 0,-1-4 0,3-2 246,1 0 0,-1-3 1,1 5 690,-1 2 0,1 5 1,0 5-395,-1 5 1,1 3 0,-2 6-709,-1 3 0,0 7 0,-5 11-722,0 5 0,-2 4 0,-1 1 0,0-1-80,0 1 926,-5 0 0,-5 0 0,-7 0 0</inkml:trace>
  <inkml:trace contextRef="#ctx0" brushRef="#br0" timeOffset="13">3510 9012 8284,'-15'0'1807,"6"-3"-1318,-1-1 1,5 2 0,-1 5 0,0 4-470,0 3 1,4 2 0,-2 1 0,3 1-403,1-1 1,0-1 0,1-3-15,3-2 0,-2 1 1,5-4 139,2-2 0,0-5 0,2-4 1,-1-4 329,1-3 0,3 1 0,0-5 363,-1-1 1,-2 4 0,-3 1 0,-1 2 684,2 1 0,-3 5-614,1 3 0,-5 12 0,2 9 0,-3 9-66,-1 7 1,-4 9 0,0 8-321,-2 4 0,2-25 0,-1 1 0,-1 3 0,-1 0-211,1 4 1,-2-1 0,-1-2 0,-1-1 0,2 2 0,-1-2 0,-2-2-1,0-2-120,-14 23 1,3-6 0,-3-10-6,3-9 1,0-8 0,1-13-253,0-3 0,1-9 0,1-5 1,2-7-569,2-3 1,2-7 0,6-5-1494,3-6 2527,3-13 0,0 4 0,5-10 0,4 0 0</inkml:trace>
  <inkml:trace contextRef="#ctx0" brushRef="#br0" timeOffset="14">3978 8225 8217,'0'-26'1568,"1"4"1,2 1-2008,0 6 0,5 11 1420,0 11 1,-4 11-1,0 20 1,-4 7-609,-4 7 0,2-22 1,0 1-1,-3 1 0,0 0 1,0 3-1,1 0-267,-2 1 0,0 1 0,-2 4 0,-1 1 0,2 0 0,-1 1-245,0 0 1,-1 0 0,1-1 0,-1-2-1,-1-1 1,0 0-32,1-1 0,0 0 0,-1-4 1,1-1-1,2-3 0,0-1-487,-6 18 0,1-7 0,1-10 0,1-3-1780,-1-5 0,0-10 2437,1-9 0,4-2 0</inkml:trace>
  <inkml:trace contextRef="#ctx0" brushRef="#br0" timeOffset="15">3787 9033 8217,'6'-36'1081,"4"6"1,1-2-46,5 2 0,4 4 1,2 2-1,-1 4-236,0 2 0,5 5 1,3-1-593,1 2 0,2 3 1,-1 0-1,-1 3-1050,-2 2 0,-1 0 0,0 4 0,-4 1-659,-4 3 1,-8 2-1,1 4 326,-3 1 1,-7 0 0,1 1 1174,-1 2 0,-2-2 0,0 2 0,0-2 247,0-2 0,0 4 1,-2 1 1235,-1-2 0,1 3 1,-4 2 300,1 2 1,1 1 0,3 2 0,-1 0-1301,-2 2 0,1 5 1,3-3-1,0 0-652,0-2 0,0-3 0,0-2-1674,0-2 1427,0-2 0,0-12 1,1-5-1,1-10-225,2-9 1,3-7-1,-2-8 346,1-4 1,1-3 0,2 0 206,-2-1 0,3 5 1,-3 3-1,2 2-740,2 1 1,-1 5-1,1 4-103,0 8 1,-1 5 929,1 10 0,0 0 0,-1 0 0</inkml:trace>
  <inkml:trace contextRef="#ctx0" brushRef="#br0" timeOffset="16">4382 8948 8217,'-7'5'829,"0"2"943,5-2 1,-4 1 0,3-3-568,0 4 0,-1 3 0,6 1-1014,1-1 0,-1 0 0,6-2-765,0-1 0,1-1 0,2 1 0,0-3-593,-1-3 0,2-1 1,1 0 604,1 0 1,2-9 0,-3-2 0,2-5 1011,1-3 0,-3-1 0,2-1 210,-4 0 1,4-1-1,-1 2 1,-2 3 2488,-4 2 1,1 8-2108,-2 4 1,2 4-1,-2 5-702,-4 4 0,0 8 0,-1 0 0,2 2-1265,-2 1 0,-1-1 1,-1-1-227,0-1 0,0-5 1151,0 1 0,-5 3 0,0-1 0</inkml:trace>
  <inkml:trace contextRef="#ctx0" brushRef="#br0" timeOffset="17">5393 8778 8313,'-11'-21'451,"2"4"1,0 3-1,2 3 1,-1 7 295,-1 7 0,-1 10 0,2 16 0,2 7-307,1 8 1,-2 4 0,4 7-1,0 2-314,2 3 1,1-2 0,0-1-406,0-3 0,4-11 1,0-8-1,1-9-416,0-7 1,-2-10 1220,-3-9 0,1-6 1,2-9-273,0-6 1,6-5-1,-2-6 1,2 0 315,2 0 1,1 0 0,1 1-309,1 3 0,1 2 1,-2 6-1,3 2-181,0 4 1,-2 3 0,3 4-391,-2 4 1,3 7 0,-4 6-19,-1 3 0,2 5 0,-2-4 182,-3-1 1,1-1 0,-4-3 306,2-2 0,-3-3 348,-2-8 0,-2-3 0,0-7-456,2-4 0,1-5 0,-2-3 0,4-2-1260,3-1 0,5 2 0,3 1-1304,2 3 2510,1 4 0,0 13 0,1 2 0</inkml:trace>
  <inkml:trace contextRef="#ctx0" brushRef="#br0" timeOffset="18">5818 9225 8313,'-10'11'0,"2"-4"0,3 0 2187,0 1 0,2-4-623,7-4 1,5-9-1,8-6 1,2-2-1017,3-2 1,2-4 0,-2-3-9,3-1 0,-3-2 1,0-3-1,-3 0-112,0 1 1,-4 3 0,-2 5-32,-5 4 1,1 3-161,-6 6 1,-4 6 0,-7 8 0,-4 10-1295,-2 8 0,1 7 0,5 5-809,0 2 1,6 3 0,-1-5 1238,1-3 0,4-1 1,1-5-1,5-2 133,5-4 0,0-5 0,5-7 409,1-4 0,-2-3 1,-1-4-1,1-8 269,-1-8 0,-3-3 0,1-5 75,-2-2 1,-2 0-1,-2-1 1,-2 2 343,-1 5 1,-1 1-1,-1 3 81,0 2 1,1 5-969,-4 10 1,0 5-1,0 14 123,0 5 1,0 0 0,0 5 0,1-1 115,2 0 0,-1 0 0,1-4 149,-2 0 0,-1-4 0,0-3 0,0-2-386,0-2 337,0 1 1,0-6 0,0-7 0,0-7 105,0-8 1,5-3 0,2-2-25,3-3 1,4 1-1,1-3 59,2 1 0,-4 6 0,1 6 0,-1 2-180,1 2 1,-2 4 0,2 2 0,-2 5-755,-1 6 1,-2 2 0,-1 8 10,-1 2 0,-3 1 0,2 2-2347,-1-1 3074,-2 0 0,2 0 0,1 1 0</inkml:trace>
  <inkml:trace contextRef="#ctx0" brushRef="#br0" timeOffset="19">6956 8204 8388,'5'-49'1660,"2"6"1,6 10-589,1 7 1,-3 7-1,-5 14 1,-1 5 519,-3 5 1,-1 12 0,-1 8-783,0 9 1,-1 12 0,-1 7 0,-3 7-451,2-29 0,0 0 1,0 3-1,-1 1 0,-1 0 1,-1 1-482,1 0 1,0 1 0,-1 2 0,1 1 0,-1 0 0,0 1 0,0-1 0,-1 0-183,0-1 1,0 0 0,-2-1 0,-1-2 0,1 0-1,0-1-620,-1 0 1,0-2 0,1-3 0,0-1 0,-7 23-409,1-8 1,-4-6 0,2-8-1,1-3 1331,1-5 0,1-3 0,4-9 0,1-1 0</inkml:trace>
  <inkml:trace contextRef="#ctx0" brushRef="#br0" timeOffset="20">6754 9012 8262,'6'-32'896,"8"5"0,0 2 2098,5 3 0,4 2 0,2 1-1070,3 1 0,4 6 1,2 0-1,2 4-1660,-2 0 1,3 2-1,-1 0 1,0 1-1332,-3 3 0,1 1 1067,-6 1 0,-2 0 0,0 0 0</inkml:trace>
  <inkml:trace contextRef="#ctx0" brushRef="#br0" timeOffset="21">1617 10842 8468,'0'-21'-95,"0"0"0,1-1 0,1 1 0,2 1 0,-2 1 773,-1 1 0,-1 5 1,0-1-1,0 1 705,0-1 0,0 6-1265,0 4 0,-3 8 1,-2 16-1,0 5 70,1 4 0,-3 3 1,2 9-98,-1 3 1,0 6 0,-2 0-34,1 2 1,1 2 0,-3 2 0,4 0-322,0 0 0,-2-2 0,3-2-86,2-2 0,-3-4 1,2-8-1,0-6-482,2-6 1,2-5 0,2-2-1006,0-1 1836,1-5 0,-4 2 0,0-4 0</inkml:trace>
  <inkml:trace contextRef="#ctx0" brushRef="#br0" timeOffset="22">1276 11257 8466,'-10'-10'388,"4"-2"1,3-2-1,7-4-5,7-2 1,10-2 0,10 1 0,5 0-187,6 0 1,3 1-1,9 1-260,3 1 1,-3 1 0,3 0 0,-5 2-408,-6 4 0,-1 0 0,-11 1 470,-3 3 0,-4-2 0,-6 3 0</inkml:trace>
  <inkml:trace contextRef="#ctx0" brushRef="#br0" timeOffset="23">2063 11161 8426,'-4'11'0,"-1"4"0,-2 3 540,3 2 1,3 2-1,2 0 1,3 3-169,3 3 0,2 3 1,2 1-1,0-1-514,-1-3 1,5-7 0,0-7-466,1-2 0,-1-7 1,2-6 358,2-9 1,0-11 0,0-12 0,-2-7 442,-2-5 1,-2-5 0,-6 3 15,-3-2 1,-3 3-1,-1-2 476,0 1 1,-5 6 0,-3 9 0,-5 8-19,-5 5 0,-2 5 0,-1 6-1499,-1 5 1,1 12 829,0 9 0,0 12 0,-1 7 0</inkml:trace>
  <inkml:trace contextRef="#ctx0" brushRef="#br0" timeOffset="24">3329 10768 11674,'0'-17'436,"-1"1"0,-1 3 0,-3-2-93,-1 2 1,4 8-1,-2 6 1,3 9-178,1 10 0,-1 8 0,-2 8 0,0 6-11,1 3 1,0 5 0,2 0-1,0 2-446,0 1 0,0 4 1,0-1-1,0-4-359,0-5 0,0-3 0,0-2 1,-1 0 684,-2-3 0,-8-3 0,-6-4 0</inkml:trace>
  <inkml:trace contextRef="#ctx0" brushRef="#br0" timeOffset="25">3074 11289 8392,'-17'-16'70,"3"-5"1,7 4 302,4-3 0,3 2 0,3 1 1,7 2 395,6 2 1,7-4 0,10 1-390,2-1 0,8-3 1,6 3-408,3-4 0,2 4 1,-1 1-1,-1 3-208,-3 4 1,-6 2 0,-9 0-1053,-4 3 0,-9 3 1287,-7 1 0,-2 0 0,-1 0 0</inkml:trace>
  <inkml:trace contextRef="#ctx0" brushRef="#br0" timeOffset="26">3638 10417 8500,'-5'-22'248,"4"1"1,-3 1 680,3 2 1,1 6 0,1 7-452,3 0 0,-2 7 0,4 10 0,0 8-461,0 7 1,-4 13-1,3 7-1,0 3 0,-3 7 0,4 1 0,-3-28 0,-1 0-153,-1 3 1,0-1-1,0 4 1,-1 1-1,1 1 1,-1 2-104,2-2 0,0 0 1,-1-1-1,-1 0 1,2-3-1,0 0-10,-2-1 1,1-2 0,-1 20 0,0-5-1,0-10 83,0-10 1,0-3-103,0-9 359,0-4 0,0-10 239,0-7 1,5-2-335,2 2 0,-1 3 0,1 5-87,1 2 1,1 4-1,2 8 1,1 2 27,2 3 0,-1 2 1,5-1-142,1 0 0,1-8 1,1-3 138,0-4 1,1-4 0,-2-7 0,-1-5 0,-2-7 1,0-8-1,1-3 159,-4-3 1,-2-2 0,-2-1-1,0-1 377,-3 5 1,1-2 0,-3 6 221,1 2 1,-4 4 0,3 11-403,0 2 1,-3 2-1,6 7-332,4 5 1,0 5 0,6 9-55,0 1 0,3-2 0,1-1 1,2-3-451,0 0 1,2-2 0,-2-4-24,1 1 0,-1-5 1,-6-4-1,0-4 568,1-5 0,1-7 0,1-3 0</inkml:trace>
  <inkml:trace contextRef="#ctx0" brushRef="#br0" timeOffset="27">5371 10736 8386,'5'-32'488,"-2"5"0,2 3 549,0 5 0,-2 5-413,-7 7 0,-7 8 0,-8 10 0,-4 6-378,-6 7 1,2 3 0,0 6-570,1 3 1,-2 1 0,3 3 0,2-2-142,5-2 1,7-4-1,7-6 266,3-3 1,6-1-1,4-8 1,8-2 230,8-4 0,4-2 0,3-3 249,0 0 1,0 2 0,0-3-1,-1 3 664,-3 1 1,-3 1-1,-7 4-451,-4-1 1,-7 6 0,-6 0-256,-7 1 0,-10 6 0,-14-1 0,-3 0-313,-3 1 1,-3-3 0,3-3-270,-2-2 1,4-4-1,-1-1-593,6-3 1,8-2 0,6-6 0,5-3-657,3-3 1,3-5 1590,8-6 0,6-4 0,7-10 0</inkml:trace>
  <inkml:trace contextRef="#ctx0" brushRef="#br0" timeOffset="28">5733 10289 8520,'0'-32'0,"5"1"0,3 4 1279,5 6 1,-1 4-1,2 8-12,-2 2 1,-1 2 0,-2 7-934,-2 5 0,3 5 0,-5 12 0,3 3 69,-1 5 0,-5 8 0,2 3-27,-3 5 1,-1 9 0,0 3 0,-1-28 0,1 0-279,-2 2 0,0 0 1,0 1-1,-1 0 1,-1 5-1,-1 0-236,-1 2 1,1 1-1,1-1 1,0 0-1,-3 0 1,0 1-1,1-3 1,0-1-205,1-1 1,-1 0-1,1-3 1,0 1-1,-1-2 1,1-1-372,0-2 0,-1 0 0,-4 26 0,-1-14-718,0-5 1,1-9-1,-1-6 1,1-7-1086,-1-5 2516,5-7 0,-3-4 0,3-6 0</inkml:trace>
  <inkml:trace contextRef="#ctx0" brushRef="#br0" timeOffset="29">5648 11268 8487,'5'-44'47,"2"-2"0,7 8 423,4 0 1,5 5 0,3 7-1,2 4 340,1 5 1,1 4-1,-1 4-461,0 2 0,-2 2 0,1 5-388,-3 0 1,-3 1 0,-2 3 0,-2 3-437,-4 2 0,-2 2 0,-2 1-863,-3 2 1,-1-2 1337,-3 2 0,-2 2 0,4 1 0</inkml:trace>
  <inkml:trace contextRef="#ctx0" brushRef="#br0" timeOffset="30">6063 11183 8405,'-5'15'154,"4"-2"0,-3 4 434,3-2 0,1 6 0,0-2-309,0 0 1,4-1-1,0 0 1,2-4 254,3-2 0,0-6-394,2-3 0,-1-4 0,0-5-141,-3-5 1,2-8 0,-3-1 0,1-5 186,0-2 1,-1 4-1,3-2-245,-2 2 1,0 2-1,2 1 129,-2 2 0,5 3 0,-2 5 0,0 3 19,3 4 1,0 3 0,-2 3-277,0 4 1,-1 6-1,1 3 1,-1 0-1605,1 3 1,-1 0 1790,-3-1 0,2 2 0,-3-3 0</inkml:trace>
  <inkml:trace contextRef="#ctx0" brushRef="#br0" timeOffset="31">6499 10406 8405,'5'-48'109,"1"1"1,4 11 0,1 7 454,-1 10 1,-2 8-1,-1 4 502,1 3 0,-2 4 0,0 5-425,-2 5 1,4 8-1,-5 9 1,1 6-84,0 4 1,-2 6 0,1 4-204,-2 1 1,-1 7 0,-1 4 0,0-29 0,0 0-123,0 0 0,-2 0 1,-2 0-1,-2 1 0,2 1 1,0 1-259,-1 0 1,0 1 0,-2 0 0,1 1 0,-1 0 0,1-1 0,0-1 0,0 0-512,-1-2 1,1-1-1,-6 26 1,-4 0-749,2-1 1,0-7 0,2-3 401,-2-5 1,-2-8 0,2-8 0,2-6-85,2-8 0,0-4 0,0-7 649,1-3 1,3-6-1,1-9 156,1-5 1,3-4-1,5-9 1,4-4 36,3-4 0,5-4 0,3 6 557,2 1 0,1 7 0,0-1 569,1 3 1,4 3-1,2 1 1,4 4-85,3 3 0,0 6 0,4 5-553,1 2 0,0 7 0,-1-2-389,-3 3 0,-8 1 1,-2 0-1,-2 1-220,-3 3 1,-2-2 0,-9 5-994,1 2 1,0 4 0,-1 1 0,0-1-8,-3-1 1,-2 0 0,-4 1 1243,2 1 0,-2 5 0,3-2 2,-3 4 0,-2 0 0,-1 1 0,-3 2 309,-1 1 0,0 0 1,-1-4 683,3 0 0,0 0 0,0 1 0,2-1-159,1 0 0,1-4 0,0-3-1829,0-2 1,0-2 992,0 1 0,0-10 0,0-2 0</inkml:trace>
  <inkml:trace contextRef="#ctx0" brushRef="#br0" timeOffset="32">7116 10619 8426,'0'-32'0,"1"6"0,3 5 1306,3 5 1,2 4 0,2 3-989,-1 2 0,1 8 1,-2 10-1,0 5-3576,-2 4 3258,-5 6 0,8 2 0,-4 3 0</inkml:trace>
  <inkml:trace contextRef="#ctx0" brushRef="#br0" timeOffset="33">7297 11161 8402,'-7'0'2241,"-1"0"-2069,1 0 1,1 5-1,3 2-148,2 3 0,1 0 0,0 2 0,0 1-433,0 1 1,3 4 0,1-3 0,-1 0-554,2-4 1,-4 2 822,3-5 0,2-5 0,1-4 320,2-9 0,0-3 1,0-7 705,3-2 1,1-2-1,-1 3-61,2 0 1,-1-1 0,3 1 0,0 1-427,-3 2 0,-1 4 0,-2 6-287,1 1 0,-5 6-34,-3 1 0,-6 4 1,-4 7-474,-3 0 0,-2-1 0,-1 0-38,-1-3 0,4 1 0,2-4 0,0-2-275,-1-1 0,3-2 430,2-3 1,3-1 0,1-7 174,0-2 1,1 2-1,3-4 1,3 2-35,2 0 0,-2 0 1,1 3 332,0 0 385,-3 6 0,-1 1-201,-4 8 0,-4 1 1,-4 6-1,-1 0 188,-2-1 1,4 1 0,0 0-2,-1-1 1,0-3 0,-1-1-230,2-1 1,5 3 0,-3-2-810,0 0 1,4 0-1106,-2-2 1219,2-3 0,2 8 1,1-2-21,2 3 0,-1-3 1,-3 0 235,0 1 0,0 2 1,0 0-1,0 1 116,0 0 1,1-1 53,3 1 1,-2-5-1,5-3-77,2-1 1,0-7 0,2-3-81,-1-5 1,1 0-1,0-5 1,-2-2 299,-2-4 1,1 0 0,-3-3 453,1 1 0,-4-3 0,2 1-197,-3 1 1,-2 1 0,-1 6-17,-2 2 1,-3 3-1,2 6-900,-1 2 1,0 3-1,-1 8 486,4 3 0,2 12 0,1 3 0</inkml:trace>
  <inkml:trace contextRef="#ctx0" brushRef="#br0" timeOffset="34">7594 11076 8255,'-5'-4'1117,"1"2"-734,8-1 1,1 2 0,6 2-1,0 2 76,-1 5 0,1-3 0,0 3 0,-1 0-108,1 1 0,0 2 0,-1-2-738,1-2 1,-4 2 0,0-5-89,1 2 1,2-3 361,0 0 1,-3-6-1,-1-4 357,-1-3 0,3-4 0,-1-1 1,3-2 376,1-2 1,-1 4 0,1 1-330,-1 2 1,1 2 0,0 3 0,-1 4-10,1 1 0,-2 5 0,0 3-199,-2 4 1,-4 8-1,3 0 1,-1 2-192,-3 1 1,0 1-1,-4-1-777,-1 0 1,-3 0 0,-5 1-2430,1-1 3313,-6-5 0,0 9 0,-6-2 0</inkml:trace>
  <inkml:trace contextRef="#ctx0" brushRef="#br0" timeOffset="35">8233 11193 8443,'0'-27'-10,"4"6"0,3 8-364,3 5 1,1 3 373,-1 5 0,-9 5 0,-2 1 0</inkml:trace>
  <inkml:trace contextRef="#ctx0" brushRef="#br1" timeOffset="36">1223 9640 11946,'-10'-23'-329,"-1"-1"1,1-5 0,3 0 0,4-1 0,2 3 621,1 1 0,1 1 1,1 5-1,3 3 0,1 7 262,2 5 1,3 4-1,2 3 1,2 5-738,2 8 0,-2 5 0,5 4 0,4 6 146,2 4 1,-1-1 0,3 3 0,3-3-23,3-1 0,5 0 1,8-3 71,6-4 0,3-6 1,-25-15-1,2-3 28,1-2 0,0-2 0,4-3 0,1-4 0,2-5 0,0-2 0,0-1 0,-1-2-8,0 0 1,-2-1 0,-1-2 0,-2 0 0,-4 0 0,-3 1 0,-1 1 0,0 0-253,20-15 1,-9 8 0,-5 8-469,-4 8 686,0 7 0,1 7 0,-1 5 0,-3 5 0</inkml:trace>
  <inkml:trace contextRef="#ctx0" brushRef="#br1" timeOffset="37">4318 8193 14128,'-10'0'-450,"-4"-4"1,-1 1 0,2 0 0,3 1-10,3-2 138,2 3 0,6-5 0,3 4 620,3-2 1,2-4-1,2 1 1,1-1-1,1-2 76,1 0 1,5 1 0,-1-6-154,2 0 0,1-2 0,1-4 0,2 0-18,1-1 0,4 1 1,0 0-112,1 0 1,2-4-1,0 1 1,1 3-25,3 2 1,-2 2 0,4 0-1,-1 2-100,-3 4 1,4-1 0,1-1 269,2-1 1,2-4 0,-1 2-275,1 0 0,4-2 1,3-3-1,2 0 19,1-1 1,0 1 0,1 0-74,-25 10 0,-1 0 0,26-9 0,3 1 78,-3 2 1,-25 8 0,0 0-1,1-1 1,1-1 0,0 0-1,0 0-19,1 1 1,0-1 0,0 1 0,0-1 0,-1 0-1,1 1 14,-2-1 0,0 0 0,1 2 0,0 1 0,0-1 0,0 0 0,1-1 0,1 1 2,1-1 0,-1 0 0,-1 1 0,0 0 0,-2 1 0,-1 0-2,29-8 1,-27 7 0,1 0 0,-1 2 0,0-1 0,2 0 0,1 1 0,-1-1 0,0 0 0,-1 1 1,0 0-1,-1 2 0,0-1-11,1 1 0,0 0 0,-1 0 1,-1 0-1,4 1 0,0 0-18,-2 0 0,1 1 1,-1 1-1,0 0 1,-1 0-1,0-1 1,1 0-1,-1 1-21,1 0 0,0 1 0,26 0 0,-27 1 0,0 0 31,28 0 1,-28 0 0,0 0 0,-1 0 0,1 0-1,1 0 1,0 0-6,0 0 1,0 0 0,1 0 0,-1 0 0,26 0 0,1 0 0,-27 2 1,0 0-1,1 0 0,1-1 1,-1 1-1,0 0-12,0 0 1,-1 1 0,2-3-1,1 1 1,0 1 0,1 1 19,0-1 1,1 0 0,0-1-1,0 1 1,0 0 0,0 2 0,-2-1-1,1-1-75,-2 1 0,-1 0 0,0 0 0,-1 0 0,0 1 0,0 1 83,0-2 1,0 1 0,27 3 0,-3 3 0,-2 1-23,-5 0 0,-1-1 0,-6 2 102,1 2 1,-6-2 0,-1 4-87,-3-1 1,2-2 0,1 3 0,-2 1-20,-1 0 0,-1 0 0,0 5-78,0-1 0,0 4 0,-1-2 0,-2-1 44,0-3 1,-1-2-1,3 3 31,-3-2 1,-2-3 0,-6-3 0,-1 1 102,-1 1 1,-5 4 0,1-2 0,-3 0-228,-4 3 1,-3 1-1,-4 1 81,0 1 1,-1 0-1,-2 2-11,-4 1 1,-3-1-1,-2-2 1,-1-2 128,-1-2 0,-4-3 1,3-6 75,-1-2 0,1 2 1,-1-6-1,-1 0 15,1-2 1,3-2 0,-1-3-110,2-3 0,1-6 1,0-2 108,1-2 1,0 1-1,2-3-12,1 1 0,3 0 0,-1-3 0,0 1 118,2 2 1,2 3 0,1 3 239,0-2-597,0 2 1,5 6 0,2 10-84,3 4 1,1 8 0,2 4-1,2 4 30,-2 0 0,-2 2 0,0-1 175,0-2 0,-1-2 0,1-2 0,-2-2 147,-2-2 0,2 0 0,-6-5 133,0 1 0,-1-5-127,2-3 1,1-3 0,7-2-90,2-2 1,4-4 0,7 1-220,3-2 0,3-1 1,1 2-1,0 1-240,0-2 1,2 3-1,-1 1 1,-3 0 535,-3 2 1,-2 2-1,-4 1 1</inkml:trace>
  <inkml:trace contextRef="#ctx0" brushRef="#br1" timeOffset="38">13125 8597 8310,'-5'-5'-265,"-4"3"1,6-5 264,0-1 0,-3-2 0,1 0 0</inkml:trace>
  <inkml:trace contextRef="#ctx0" brushRef="#br1" timeOffset="39">13306 8267 8310,'0'-15'-45,"0"3"1,0-3 0,1 1 0,2-2 0,0 1 135,0-1 1,1 1 0,1 2 0,0-2 191,0-2 0,2 3 0,-3-3 1,1 2-63,0 2 1,2-2 0,-3 1 0,-1 2-45,2 3 1,-3 1 1,5 5 0,-4 0-169,0 7 0,-2 5 0,-1 7 53,0 0 0,0 5 0,0 7-32,0 2 1,0 5 0,0 8-1,-1 5 36,-2 5 0,1 5 0,1-25 1,-1 0-23,1 2 1,1 1-1,0 4 1,1 0-1,0 6 1,1 1-144,2 0 1,0 0 0,0 4-1,1 0 1,0 2 0,1 0 0,-1 3-1,0-1 85,1 2 1,-1-1 0,0-1-1,1 1 1,-1-3 0,0 0-44,1 0 0,-1 1 0,-1 1 0,-1 1 0,0 0 0,0 0 0,0 0 0,0-1-16,0-1 0,0-1 0,-2-3 0,0 0 1,1-3-1,0-2 24,-2 0 1,1-1 0,0-1 0,1-1 0,0 0 0,0-1 0,0-1-1,-1 0 159,2 0 0,-1-1 1,-1 1-1,0 0 1,2-1-1,0 1-129,0 2 1,-1 1 0,2-1 0,0 0-1,0 1 1,-1 0 0,2-2 0,0 0 25,0-2 1,1 1 0,-1 0-1,0-1 1,0-1 0,1-1 1,-1-2 1,0 1 0,2 0-1,-1-1 1,6 22-25,-2-1 1,-3 0 0,1-13 75,-1-5 1,-4-2-1,0-13 1,-1-4 637,2-7-502,-3-1 0,4-11-107,-5 0 0,0-5-91,0-6 0,-5 1 0,-1-1 0</inkml:trace>
  <inkml:trace contextRef="#ctx0" brushRef="#br1" timeOffset="40">13530 8150 8301,'-5'-21'16,"4"0"0,-3-1 0,3 1 0,1 0 0,0 1 307,0 2 0,0-1 0,0 5 0,0 0 202,0-2 0,0 3 0,0-3-192,0 0 1,6 3 0,5 6-281,5 4 1,5 2 0,4 1 0,5 0 7,4 0 0,10 0 0,10 0-50,-23 0 1,1 0-1,4-1 1,2 0 0,4 0-1,1-1-148,2-1 1,1-1-1,3-1 1,0 0-1,1 0 1,0-1-1,-1-1 1,1 1 32,0-1 0,0-1 1,-2 1-1,0 0 1,1 2-1,0 0 2,0-1 0,-1 1 1,-4 0-1,0-1 0,0 1 1,0 0 38,-3-1 1,-1 1 0,-1 0 0,1-1 0,-1 1 0,1 0-1,-1 0 1,0 0 40,-1 2 0,0-1 0,-4 0 0,0 0 0,25 0-75,-1 2 1,-27 0-1,0-1 1,28 0 37,0 0 0,-1 2 0,-5 1 0,0-1-33,0-3 1,3-2 0,-2-3 32,-2 2 0,-5-3 1,2 5 43,-2-1 0,-3 1 0,-7 4 1,-7-2 109,-3 0 1,-2-1 0,-3 4 197,-1 0 1,-5 5 0,-1 2-116,-4 3 0,0 0 0,-2 2 0,0 2-99,-2 4 0,-5 7 1,2 3 126,-3 3 0,-2 10 1,-3 7-1,-3 6-230,3-24 0,-1 0 1,-2 2-1,-1 0 1,1 2-1,-1 1-13,0 2 1,0 0-1,1 2 1,1 0-1,-2 2 1,0 1 10,0-1 1,1-1-1,2-1 1,2-1 0,-3 2-1,1 0 1,0-1-1,2 1 78,-1 1 1,2-1 0,-1-2 0,1-1 0,2-1 0,0-1 45,0-2 0,0 0 0,0-1 0,0 0 1,0 1-1,0 0 131,0 2 1,0 1 0,0-2 0,-1-1 0,0 4 0,-1 1 0,0-2 0,0 1 90,-1-1 1,0 1 0,0 4 0,0 1 0,-1 1 0,0 0-116,0 2 0,1 0 1,0 0-1,0-1 0,-1 1 1,-1 1-141,1-1 1,1 0-1,2 0 1,0 0-1,-1-5 1,0 0-1,2-4 1,-1-1 95,1-2 0,0-2 1,0 21-1,0 1 126,0-1 1,0-1 0,0 0 0,-1-3 103,-3 0 1,2-2 0,-4-5-157,1-2 0,2-6 1,3-6-51,0-1 0,0-1 1,0-5-301,0-2 0,0 1 1,0-5-1,-1-1-232,-3-1 1,-1 2 0,-3 0 263,1-1 1,-4 3 0,-4-2 0,-1 0-36,-3 1 0,-3-3 0,-4 2 75,-6-2 0,-1 2 1,-7 1-4,-4-2 0,1 2 0,-8 0 0,-2 2 16,-3 2 1,25-9 0,1 1-1,0 1 1,1 0-9,-1 0 0,0 1 1,0 0-1,-1 0 1,2-2-1,0 1 1,0 1-1,0-1 29,1 0 0,-2 0 0,-1-1 0,-2-1 0,3-1 0,-1 0-48,0-2 0,1 0 0,0-1 0,-1 0 0,0-1 0,0-1-72,-1 0 0,0-1 0,0 2 1,0-1-1,-3-3 0,0 0 1,2-1-1,0 0-187,0 0 1,0-2-1,0-4 1,1-1-1,1 0 1,2-1-265,-28-11 0,8 2 1,7 0-1,6 1-22,7-1 1,9 3 0,9-4-668,6-1 1269,4-1 0,1 0 0,0-5 0,0-4 0</inkml:trace>
  <inkml:trace contextRef="#ctx0" brushRef="#br1" timeOffset="41">13583 8799 8479,'-16'-4'-116,"5"1"1,-5-3-1,3 0 1,1 2 797,3-1 0,4-2 0,-1 2-276,2-1 1,5 4 0,7-2 0,4 3-65,2 1 1,9 0 0,-1 0 0,5 0 98,6 0 1,5-1 0,8-3-290,4-3 1,4 1 0,-24 3 0,0-1 0,5 0 0,0-1-109,4-2 0,1 1 0,7 0 0,1 0 0,5-1 1,1 0-217,2 0 0,0 2 0,1 1 1,0 1-1,3 0 0,0 0 0,-20 1 1,1 1-1,-1-1 2,1 1 1,1 1 0,-2-1-1,17 0 1,0 1 0,-2 0-1,1 0-28,-3 0 1,-1 0 0,-3 0 0,-1 0 0,1 0 0,0 1 0,-2 0-1,-1 0-7,-1 1 1,0 0-1,-1 0 1,-2 1-1,-5-2 1,0 0-7,-2 1 1,1-1 0,-2 2 0,0-2 0,-3-1 0,0-1-37,25-3 1,-5 1-1,-11-7 1,-2-3 85,-1-2 1,-5-2 0,-5-2 210,-1 2 0,-2 0 0,-7-2-156,-3 2 0,-2 8 106,-1 2 0,-2 5 0,-2 2 0</inkml:trace>
  <inkml:trace contextRef="#ctx0" brushRef="#br1" timeOffset="42">13700 10023 8321,'-21'-5'227,"-1"3"1,2-4 0,4 0 613,5 0 0,6 3 0,10-5-161,6 0 1,5 2-1,11-2-396,9-4 0,8 2 1,12-6-1,-25 9 1,0 0-186,1 0 0,2 0 0,3-3 0,2 1 0,3 0 0,1 0 0,2-1 0,1 0-241,1-1 0,0 1 0,1-1 0,0 1 1,0-1-1,1 0 162,1 1 1,-1-1 0,-3 1 0,0 0 0,1 0 0,-2 1 0,-1 0 0,0 1-38,-1 0 0,-1 1 0,-1 1 1,1 1-1,-1 2 0,0 0-56,1 1 1,-1 0 0,0 0-1,0 0 1,-4 2 0,0 0-28,0 0 1,1 0-1,-1 1 1,0-1-1,-1 2 1,0 0-1,-2 1 1,0 0-156,-4 0 0,0 0 0,21 5 0,-5-4 9,-2-2 1,-4-2-1,-5-4 1,-6-3 80,-6-2 0,-2-3 1,1-1 146,-1-1 0,0-5 1,1 2 15,-1 1 0,-5 0 1,-1 6-2382,-4-1 2383,-5 5 0,-1 2 0</inkml:trace>
  <inkml:trace contextRef="#ctx0" brushRef="#br1" timeOffset="43">13540 11204 8234,'-29'-8'35,"3"-4"1,7-2-1,6-2 1,7 3 444,4 2 1,3 1 0,3 2 0,7 1-82,6-2 0,5-4 1,5-1-1,6 1 41,4 1 1,3-1-1,6 2 1,6 0-346,-23 4 1,1 1 0,2 1 0,1-1 0,5-1 0,0 0 0,1 1 0,0 0 91,1 1 0,2 0 0,2-3 0,1 0 0,2 0 1,0-1-140,0-1 0,0-1 1,2 1-1,0 0 1,-2 1-1,-1-1 0,0 2 1,1-1 61,-1-1 1,0 1 0,2-1 0,0 1 0,-3 0 0,-2 0-63,-1 2 1,-1 0-1,-2 1 1,-1 0 0,-2 1-1,-1-1-60,-1 1 0,-1 0 1,-1-1-1,0 1 0,27-4 1,-6 0 93,-5 2 0,-9 5 1,-4-2-257,-2 3 0,-2 0 0,-3-1 1,-3-2-395,-2 2 1,-1 1 0,2 1-352,0 0 0,5 3 0,-3 1-271,1-2 1,1-1 1189,4-1 0,-2-3 0,-1-1 0,1 2 0,-2 1 0</inkml:trace>
  <inkml:trace contextRef="#ctx0" brushRef="#br1" timeOffset="44">17710 7938 8413,'-11'-28'3,"2"2"0,2 5 0,3 0 0,3-1 0,1 0 1,0-2 175,0 0 1,0-1 0,0 3 0,0 2 61,0 3 1,1-2 0,1 4 222,2 2 0,-2 6-348,-5 4 1,0 11 0,-4 7 0,-1 8-114,-1 5 0,-2 9 0,2 6 69,1 5 0,-1 9 0,6-26 0,0 0 1,0 4-1,-1 0-47,0 4 1,1 0-1,1 3 1,2 0 0,-2 3-1,0 0-166,1 2 1,1 2 0,0 3 0,1 2 0,0 3-1,2 1 208,0 0 0,1 0 1,0 1-1,1 0 1,0-3-1,1-1 82,-1 1 1,0 0-1,2 2 1,1-1-1,-1 2 1,1 0 0,0 0-1,-1-1-57,1-1 0,0-1 0,0-2 0,1 0 0,-1 0 0,0-1 0,-1 0 0,1 1-165,0 1 1,-1 0 0,2-3 0,0-1-1,-1 1 1,-2-1 31,1-2 1,-1 0 0,0-3 0,0-1 0,0 0 0,-1-1 2,0-1 0,0 0 0,-1-5 1,0 0-1,-1-3 0,-1-2 0,1-2 1,-1-1-181,1 23 0,-1-7 1,0-2-40,2-8 1,-1-10 0,-3-11-553,0-4 1,0-4-667,0 1 1475</inkml:trace>
  <inkml:trace contextRef="#ctx0" brushRef="#br1" timeOffset="45">17731 7852 8303,'0'-10'-64,"5"-1"1,2-1 0,5-2 0,5-4 0,9-2 609,8-1 0,5 0 0,7-2 0,4 0-433,-22 10 0,0 1 1,2-1-1,0 0 1,3 1-1,0 0 1,2 0-1,-1-1 1,1 1-1,0 1-168,1-1 0,0 1 0,2 0 0,1 1 1,1-1-1,0 1 0,1-1 0,0 2 54,0-1 0,0 2 1,1 0-1,-1 0 0,-1 3 1,-1 0-1,3-1 1,0 1-57,2 0 0,0-1 0,1 1 1,1 0-1,-3 0 0,1-1-99,0 1 0,-1 0 1,0-1-1,0 1 1,2 0-1,1-1 203,-2 1 0,1 0 0,2-2 0,-1-1 1,-2 1-1,-1 0 0,0 1 0,-1-1-2,0 1 1,-1 0 0,-3 0-1,1-2 1,0 1 0,0 0-8,-1 1 1,-1-1 0,-2 0 0,0-1 0,-1 1 0,-1 0-20,0 0 0,-1 1 0,0-1 0,-1 2 0,-1-1 0,0 1 1,26-6-68,-5 1 0,-4-1 0,-5 2 53,1 2 0,0 1 0,-1 3 118,1 0 1,-9-1 0,-2 4 0,-3 1-26,-1 3 1,-4-2 0,-6 4 272,-4-1 1,-2 3 0,-1-2-235,-1 0 1,-3 4 0,-1-2 0,-1 4 246,-3 2 0,0 5 0,-2-2-267,0 4 1,-4 6 0,-1 5 29,-1 5 1,1 6 0,-3 3 0,4 4-169,-1 2 1,4 6 0,-1-28 0,0 1-61,1 2 0,1 0 1,0 3-1,0 1 1,1 0-1,-1 1 0,1-1 1,1 0-127,-1-1 0,1 1 1,1-1-1,-1 1 0,-1 1 1,0 0 342,1 1 1,0 0 0,0-4 0,1 1 0,-2 0 0,0 0-27,1-1 1,-1 0-1,1-3 1,0 1 0,-2 1-1,0 1 1,0 0-1,0-1 48,0 0 1,0-1 0,0 2 0,0 0-1,0 25-73,0-29 0,0 1 1,0 2-1,0 1 1,0-1-1,0 1 1,0 1-1,0-1-124,0 1 1,0-1 0,0 1-1,0 0 1,0 3 0,0-1-15,0 1 0,0 0 0,0 2 0,0 0 1,0-2-1,1 0 28,1-1 0,0 1 0,-2-4 1,1 1-1,1-3 0,-1 0 0,0-2 1,0-1 114,-1 27 0,3-10 1,1-7-1,-2-6 1,3-11-1,-2 0 213,0-4 1,-1-6-1,0 1 1,3-2-117,1-2 1,-4 1 0,3 0-438,0-1 1,-3 0 0,4-2 144,-1-1 0,-2 0 0,-1 3 0,0-2-179,2-1 0,-1 0 513,-3 4 0,-5-4 0,-2 0-62,-2 1 1,-3-2 0,-1 0 0,-2 0-105,-2 0 1,-1-3-1,-4 3-198,-3-1 0,1 2 0,-5-1-157,-4 3 1,-4 0-1,-7 5 17,-2-2 1,-7 3-1,22-6 1,0 1 0,-3 1-1,0 0-7,-1 2 0,-1-1 1,-2 1-1,1 0 0,1-1 1,1 0 94,-2 0 0,0 1 0,-2 0 0,-1-1 1,1-2-1,-1 0 0,1-1 0,0-1 190,2 0 1,0-1-1,1-1 1,0-1-1,-2 1 1,1-1 24,0 0 1,0 1 0,-2-1 0,1 0 0,0 0 0,0 0-14,1-2 1,1 1 0,2 1 0,-1-1 0,0 0 0,-2-1-133,-1 2 0,1 0 1,1 1-1,1 0 1,-1 0-1,0 0 1,2 0-1,0-1-143,3 0 0,0 0 0,-27 2 0,0 0 119,3-3 1,5-3-1,8-2 1,2-3 134,1-3 0,6-6 0,0-1-29,3 1 0,6-3 1,-4 3-385,2 4 0,-3-1 0,2 7 1,-2 2-798,1 3 1216,0 4 0,-2 9 0,-2 3 0,-2 2 0,1 1 0,2 1 0</inkml:trace>
  <inkml:trace contextRef="#ctx0" brushRef="#br1" timeOffset="46">17678 8661 8458,'-21'0'-50,"4"0"0,3 0 0,2-1 438,1-3 1,6 2 0,2-5-92,6-1 1,-1 3 0,6 0-1,3 2-87,2-1 1,6-1 0,-2 3-34,4-2 1,5-3-1,2 3 1,4-2 51,3-3 1,8-1 0,8-3 0,4-3-87,-25 8 1,0 0-1,5-1 1,0-1 0,4-2-1,1 0-49,5 0 0,1-1 0,7-1 0,2-1 0,3 1 0,1-1-179,-20 5 0,0 0 0,1 0 0,1 0 0,0 1 1,0 1-1,0-1 0,1 1 0,-1 0 0,1 0 1,1 1-1,0 0 62,0 1 0,1 0 0,0 1 1,-3-1-1,0 1 0,0 0 0,0 1 1,-1 1-1,1 0-55,17-3 0,-1 1 0,-2 0 1,-1 1-1,2-1 0,-1 1 1,-1 1-1,0-1 28,-3 0 0,1 0 1,-1 1-1,0-1 1,-4-1-1,-1 0 24,1 0 1,0-1-1,2-1 1,-1-1-1,0 2 1,0-1 44,-2 1 1,0-2-1,-2 0 1,-1-2-1,-5 3 1,-1-1-1,0 0 1,-1 1 110,0-1 0,-1 0 0,1 1 1,0 0-1,-2 1 0,-2 0-82,0-1 0,-1 0 0,0 1 0,1 0 0,24-8 0,0 2-166,-2 2 1,-7-1-1,-4 0-101,-6 1 0,-5-1 1,-3 1-319,-1-1 0,-9 1 0,-1 3-859,-5 4 1,-20 6 1395,-2 8 0,-7 6 0</inkml:trace>
  <inkml:trace contextRef="#ctx0" brushRef="#br1" timeOffset="47">17806 9385 8197,'-28'0'-204,"2"0"0,6 0 1,3-2-1,2 0 1897,4-2-46,0 1-1231,5 3 0,7 0 1,9 0-138,3 0 1,6 0 0,-1 0 0,6 0 50,4 0 0,9 0 0,6-1 0,6-3-176,7-3 0,-26 3 0,0-1 0,4-1 0,1 1-66,1 0 1,2-1 0,5 1 0,2 0 0,3-1 0,0 0-240,2-1 0,1 0 0,0-1 0,1 0 0,1-1 1,1-1 152,1 1 1,0 1 0,3-1 0,0 1 0,-18 2 0,0 0-1,-1-1 1,20-2 0,-1 0-11,0 0 0,-1 0 1,0-1-1,1 1 1,-18 2-1,0 1 0,0 0-29,2 0 1,-1 0-1,0 0 1,18-1 0,-1 0-1,-1-1 1,0 0-92,-3 2 1,0 1 0,-2-2 0,-2 2-1,0 2 1,-1 2 0,-1 0 0,-2 0-160,-3 0 0,-1 1 0,-3-2 0,-1 0 0,21-1-126,-6 0 0,-9 2 0,-10 0 0,-5-1-339,-4-2 0,-7-3 149,-4 3 1,-6 1-928,0 3 1530,-6 0 0,3 5 0,-5 0 0</inkml:trace>
  <inkml:trace contextRef="#ctx0" brushRef="#br1" timeOffset="48">17869 10321 8331,'-16'-11'218,"2"-3"1,7 0 0,3 1-1,5 1 1,6 1 732,7 1 1,7-1 0,5-1-1,5-1-530,7-1 1,10-5-1,6 3 1,-23 7-1,1 0-224,2 0 0,1 0 1,6 0-1,0 0 0,1-1 1,1-1-1,0 0 0,1 1-231,1-1 0,0 1 1,-2 0-1,0 2 0,3-1 1,-1 1-1,1 0 1,-1 0 151,1-1 0,1 1 0,1 1 0,-1 0 0,-2-1 1,0-1-1,1 2 0,-1-1-28,2 1 1,0 1-1,1 0 1,0 1-1,1 1 1,-2 0-247,-1 1 1,-1-1 0,0 1-1,-1 0 1,0-1 0,-1 0 86,1 0 0,1 1 0,1 1 0,0 1 0,-2-1 0,0 0-54,-2-1 1,-1 1 0,0 1 0,0 1 0,-2-2 0,-1-1-1,1 1 1,0 1-153,0-1 0,-1 0 0,-5 0 0,0-1 0,-3 2 0,0 0-36,26-3 0,-4-4 1,-2 1-1,-1-4 71,-2-3 1,-2 1-1,-6-5 175,-3-1 0,-7 3 0,-3-1 44,-3 2 1,-1 4-1,-8 5-1109,-1 2 1,-6 10 1129,-3 8 0,-3 5 0,-1 2 0</inkml:trace>
  <inkml:trace contextRef="#ctx0" brushRef="#br1" timeOffset="49">10243 7193 8420,'-17'-16'97,"2"5"1,4-4-1,2 3 1,1 2 193,1-1 1,4 6 0,-1 5-1,0 9-79,0 7 0,1 7 0,4 9 0,1 2-165,2 5 1,3 1 0,-2 10 0,1 1 0,2 1-250,1 1 0,6-3 0,-1-2-19,-1-1 1,-1 2 0,-2-7-177,1-4 1,-2-5-1,0-4 1,-3-3-1083,-2 0 1479,0-9 0,-9 4 0,-1-11 0</inkml:trace>
  <inkml:trace contextRef="#ctx0" brushRef="#br1" timeOffset="50">10105 7331 8420,'4'-48'-77,"7"1"0,8 8 138,5 4 1,6 3-1,6 4 1,-2 4 322,-1 5 1,4 4 0,2 4-96,2 0 1,-4 6 0,-5 1 0,-7 5-237,-7 6 0,-2 2 0,-7 7-90,-2-1 1,-2 4 0,-7-1 108,-5 2 0,-5 3 1,-11 2-1,0 3-210,-2 3 1,-5-3 0,3 0 112,0 2 0,-3 1 1,6-1 24,0-1 0,-3 2 0,0-4 0</inkml:trace>
  <inkml:trace contextRef="#ctx0" brushRef="#br1" timeOffset="51">10743 7629 8521,'-6'-11'322,"-2"1"374,4-1 0,-1 5-198,2 3 0,-3 1 0,-5 2 0,1 3-479,-1 4 0,-1 1 0,-2 10-388,-4 1 1,-1 4 0,1 3 0,1 0-23,2 0 1,0-1 0,6-3 197,2-1 0,2-8 0,6-4 83,3-3 0,7-7 1,7-8-1,6-7 236,4-5 1,0-3-1,-1 3 280,-1 0 1,-1-1 0,-4 2-1,-1 4 202,-2 5 0,-3 5-500,-4 6 1,-5 5-1,-3 4 1,-4 7-676,-6 5 1,3 4 0,-6-1-147,0 0 0,2-4 0,1-5 713,3-4 0,-2 0 0,1 0 0</inkml:trace>
  <inkml:trace contextRef="#ctx0" brushRef="#br1" timeOffset="52">10913 7065 9033,'-5'-11'-282,"1"1"712,-3-1 1,2 6 0,6 7 0,3 8-43,3 10 0,3 3 0,3 6 0,1 3-452,-1 3 0,3 6 1,-1 0-1,2 5-138,2 3 0,-3-5 1,1-2-104,-2-5 1,2-2 0,-7-4 106,-4-7 1,-3-3 0,-5-8 107,-1-4 0,-8 1 0,-8-7 1,-3 0 270,-3-2 0,-3-1 1,2 0 49,-2 0 1,5-5 0,-1-1 0,4-1 286,2 0 0,9 5 0,-1-3-315,5 0 0,2 4 0,7-1-346,3 4 1,8 4-1,5 5-53,4-1 0,5 1 1,0 0-1,2-2-458,0-2 1,5 3 0,-2-5 653,-3 1 0,-4 4 0,-6-4 0</inkml:trace>
  <inkml:trace contextRef="#ctx0" brushRef="#br1" timeOffset="53">11253 6948 8333,'-15'-26'0,"8"8"0,0 0 784,5 5 0,2 9 1,0 5-283,0 8 1,3 12-1,2 7-504,1 3 1,2 5 0,5 3 0,1 3-460,-1 0 1,0 2-1,1 2 43,4 4 1,1-3 0,0-2 163,-1-5 0,-5-7 0,1-6 1,-2-3-47,-2-7 1,-5-3 358,-5-11 1,-9 1 0,-9-5 169,-2-3 0,-2-2 0,1-6 0,0-1 292,0-1 0,-1 0 0,2 3 230,3 1 1,2 3-562,8 0 0,3 5 1,6 1-1,5 6-470,7 4 0,6 1 1,5 6-220,3 0 0,3 2 0,1-4 16,0-1 0,0 2 0,-1-1 483,-3-1 0,-2-1 0,-5-1 0</inkml:trace>
  <inkml:trace contextRef="#ctx0" brushRef="#br1" timeOffset="54">11658 7342 8415,'0'-11'937,"0"0"-518,0 5 1,4 3-1,3 6-150,3 5 1,-1 6 0,0 5 0,-2 3-345,1 3 0,1 1 1,1-2 74,-3 0 0,2 6 0,-3-3 0</inkml:trace>
  <inkml:trace contextRef="#ctx0" brushRef="#br1" timeOffset="55">11743 7033 8337,'-6'-21'-161,"1"0"0,6 2 145,3 4 0,2 6 0,3 10 0,-1 3-744,0 3 760,-1 7 0,3 7 0,1 6 0</inkml:trace>
  <inkml:trace contextRef="#ctx0" brushRef="#br1" timeOffset="56">11881 7384 8428,'0'-21'289,"0"0"0,1 1 1,3 2 212,3 4 1,2 3-1,2 4 1,0 3-280,-1 3 1,1 7-1,-1 5-396,1 5 1,0 6 0,-1 1 0,1 3-724,0 1 1,-4-3 0,-1 0 546,-2-5 1,3 0-1,-3-5 166,-2-1 1,3-7 171,-1-6 0,-1-10 0,-2-9 358,3-4 1,-2-5 0,4-2 0,0 0 368,0 2 1,1 4 0,4-1-314,-1 3 1,1 9 0,0 3-664,-1 4 1,1 8-1,0 7 1,-1 6 259,1 7 0,-1 11 0,1 0 0</inkml:trace>
  <inkml:trace contextRef="#ctx0" brushRef="#br1" timeOffset="57">12275 7288 8362,'-16'-27'417,"6"2"0,-1 8 1675,6 3-1639,4 6 0,1 10 0,2 8 0,4 7-449,5 3 0,3 1 0,-1 0-556,1 1 0,5-5 0,-1 0 53,2-2 1,-2 3-1,-2-4 1,0-2-561,-3-4 0,2 1 741,-1-6 0,-1-5 0,-6-9 0,-4-5 384,-6-4 0,1-6 1,-5-3 454,-1-2 1,-2 0-1,1-3 1,0 1 335,2 1 1,5-1-1,-2 10-256,3 3 0,2 8 1,3 9-421,3 6 1,7 12-1,4 11 1,2 7 125,1 6 1,1 7 0,-1 5-204,0 5 1,-11-27-1,-1 1 1,-1 2 0,-2 0-518,-2 0 1,-1 0-1,-1-1 1,-1 1 0,-2 0-1,-1 0-157,-1 1 0,-1-2 0,-9 22 0,-10-7 0,-5-9 570,-2-7 0,-1-3 0,-8-10 0,-1-7 0,-2-6 0</inkml:trace>
  <inkml:trace contextRef="#ctx0" brushRef="#br1" timeOffset="58">12509 6544 8488,'-6'1'305,"2"5"1,3 7-1,2 9 76,3 8 0,2 5 0,5 13 0,2 5-524,-6-24 1,1 1 0,-1-1 0,1 1 0,-2 0 0,1-1-1,8 28-223,2-5 1,-4-1 0,2-9-1,-2-5-385,-2-6 1,2-9 750,-6-4 0,2-5 0,2 2 0</inkml:trace>
  <inkml:trace contextRef="#ctx0" brushRef="#br1" timeOffset="59">12583 7097 8488,'0'-26'343,"0"3"0,2-1 9,5 1 0,5 3 0,10 2 0,0 4-105,3 2 0,2 6 1,4 3-413,-3 2 0,2 2 1,-4 4-218,1 5 1,-7 2 0,-1 5 0,-6-1-48,-7 1 1,-4 0 0,-2 5 159,0-1 1,-5-4-1,-3-3 220,-5-2 1,1-5-1,-2-1 1,2-2 772,2-1 0,3-2-193,-1-1 0,6-1 1,0-3-523,4-3 1,8-2-1,5-2 1,3-1-436,4-2 0,-1 3 0,4-1-179,-2 4 0,-6 5 60,1-4 0,-6 3 602,-1-3 1,-7 1-1,-6-2 392,-2 1 1,-3 0 0,3-3 394,-2 3 0,3-6 0,0 2-55,2 0 0,5 3 0,3 5-503,3 2 0,2 2 0,2 2-649,4 5 0,-2 1 0,1 3 1,-2 2-1558,-2 4 1920,-1-3 0,-2 5 0,1-3 0</inkml:trace>
  <inkml:trace contextRef="#ctx0" brushRef="#br1" timeOffset="60">14434 7033 8453,'-17'-21'88,"2"0"0,4-1 0,1 1 0,0 1 0,2 2 549,1 4 1,1 8 0,-2 7-304,0 9 0,5 5 0,-3 8 0,1 3-101,3 5 0,1 4 1,1 7-1,0 4-190,0 2 1,1 0-1,2-3 1,5 1-352,1-1 1,6-2 0,2-5-1,1-7-4,-1-5 0,-2-8 0,2-4 92,2-2 1,-3-6 0,-1-4 0,-1-5 76,0-8 0,0-5 1,-3-8 220,0-1 0,-1-4 0,1 0 1,0-1 85,-1-2 1,4 1 0,1 4-23,-2 5 1,2 4 0,0 6-86,2 2 0,-1 7 0,3-1 1,-1 3 0,0 9 0,3 3 0,0 1-86,1 0 0,-2-3 1,-3-2 198,-2-3 0,-4-3 0,0-4 0,0-2 176,-1-6 0,-4-10 0,-1-2-191,0-3 0,-4-2 1,2-4-133,-1 0 1,-4-4 0,0 1-1,-1 1-296,0 1 1,3 1 0,4 2-366,3 5 1,3 6 0,3 12 0,3 5 636,0 4 0,2 14 0,3 6 0</inkml:trace>
  <inkml:trace contextRef="#ctx0" brushRef="#br1" timeOffset="61">15200 7405 8424,'-4'-15'0,"0"-3"558,2-2 0,1-1 0,2 1 220,3 2 1,6-3 0,8 1-1,2-5-358,1-2 0,2 2 1,0-2-382,2 1 0,0-3 0,-4 5-83,1 0 0,-7 3 0,-4 3 98,-7 4 0,-8 7 0,-7 3-189,-6 3 1,-4 7 0,-4 6 127,-3 8 0,1 6 0,0 6 0,1 0-149,2-1 0,6 6 0,4 1-35,2 0 0,6 2 0,4-6 0,7-3-314,9-5 0,7-6 1,12-4-13,3-6 1,5-9 0,5-4-21,-1-10 1,2-11-1,-1-5 388,-1-6 0,-7 1 0,-5-4 0,-6 0 284,-4 1 1,-4 2 0,-10 0 259,-2 2 1,-2 10 0,-5 5 0,-1 7 287,-3 4 0,-2 4 0,-4 10-345,-1 7 1,1 9-1,0 3 1,3 2-300,3 5 1,3-4 0,2 2-216,3-4 0,2 1 0,5-3-471,-1-1 0,4-8 1,2-5 243,0-7 0,-3-4 1,3-3-1,-2-7 437,0-6 1,-1-3 0,-5-9 321,-1-2 1,-3-2 0,2-2-1,0-2 118,0 2 1,-4 6 0,3 2 639,0 0 1,0 8-889,6 0 1,0 12 0,-1 10-1,1 9-499,0 6 1,-1 7-1,2 2-152,2 3 0,-2 1 0,2 0 0,-2 0 425,-1 0 0,-1 4 0,1 2 0</inkml:trace>
  <inkml:trace contextRef="#ctx0" brushRef="#br1" timeOffset="62">16189 6299 8420,'0'-26'2136,"0"5"-1417,0-1 1,0 13 0,1 12 0,3 10 0,1 16 0,6 7 0,0 9-544,-1 9 1,2 1 0,-5-23-1,-1 0-294,1 2 0,0 1 1,1 2-1,-1 2 1,-2 3-1,0 0-142,0 4 1,1-1-1,-1-1 1,0-1 0,1 1-1,-1-1-259,0-4 0,1-1 0,-1-5 0,0-2 0,6 22 0,-2-7-1856,-1-6 2375,-4-8 0,-4-2 0,0-5 0,0-1 0</inkml:trace>
  <inkml:trace contextRef="#ctx0" brushRef="#br1" timeOffset="63">16168 7022 8462,'4'-37'705,"7"0"0,7 6-118,2 3 0,2 3 0,3 6 0,3 3 0,4-1 30,4 0 0,-2 6 0,3-1-843,-4 4 1,1 4 0,-8-2 0,-1 1-717,-4 3 942,-11 6 0,-1 1 0,-9 6 0</inkml:trace>
  <inkml:trace contextRef="#ctx0" brushRef="#br1" timeOffset="64">19316 6501 8538,'-32'-26'76,"5"8"1,3 1-1,4 5 1,1 6-1,-3 6 1,-5 8 135,-4 9 0,-1 2 1,1 9-1,3 2 0,2 0-263,0 2 0,8-1 0,2-3 1,6-4-6,7-5 0,3 0 0,3-6 0,7-3-102,6-1 0,7-7 1,8 2-1,3-4 164,1-4 0,2 3 1,3-3 89,-1 3 1,-5 2-1,3 2 209,-1 0 0,-7 6 0,-2-1-77,-7 5 1,-6 0-1,-8 6 1,-8 2 218,-11 3 0,-10 5 0,-13-2-521,-7 1 0,-1 2 0,-3-2 0,2-1-472,4-2 0,7-8 1,2-3-545,6-2 1,4-2-177,5-3 1266,6-7 0,11-11 0,6-5 0</inkml:trace>
  <inkml:trace contextRef="#ctx0" brushRef="#br1" timeOffset="65">19603 6182 10102,'0'-32'-217,"0"1"0,0 4 0,0 5 542,0 3 0,4 12 180,-1 3 1,1 12 0,-4 11-380,0 5 0,0 7 0,0 5 0,0 3-39,0 5 1,0 3-1,0 6-134,0 1 1,0 0-1,0 2 12,0 0 1,1-25 0,1-1 0,4 25 0,2-3-163,4-4 1,1-9 0,-1-4-210,2-2 0,-3-7 1,1-5-1,-5-5-350,-2-4 1,-2-5 0,-4-1 755,-3-2 0,-6 5 0,-7-3 0</inkml:trace>
  <inkml:trace contextRef="#ctx0" brushRef="#br1" timeOffset="66">19550 6735 8552,'0'-26'0,"1"4"0,3-2 248,3 5 0,7 0 0,5 4 0,4-1 95,6 1 1,6-3 0,4 4-383,3 1 0,-3 3 0,0 1-273,1 2 0,0 5 312,-1-2 0,-7 8 0,-6 2 0</inkml:trace>
  <inkml:trace contextRef="#ctx0" brushRef="#br1" timeOffset="67">20071 6746 10247,'-16'0'12,"0"1"1,6 1 497,-1 2 1,1 4 0,2 0 0,2 4-131,2 2 0,0 2 0,4-3 0,1 2-427,3 2 0,-2-5 0,6-1-315,4-2 1,-1-7-1,4 0 1,-1-4-59,1-5 1,-1-4 0,-4-3 54,1-4 0,-4-2 0,-1 0 327,-1 2 0,2 2 1,-2 3-1,-1-1 739,1 1 1,3 2-397,-1 4 0,-1 2 0,1 8-562,2 4 1,0 1 0,2 11-1,1 2 248,2 3 1,2 5-1,6-1 1</inkml:trace>
  <inkml:trace contextRef="#ctx0" brushRef="#br1" timeOffset="68">20411 6065 8365,'0'-21'294,"0"0"36,0 4 0,5 6 1,2 8-1,3 4 496,0 6 0,5 6 1,0 13-558,1 6 0,-1 4 0,1 8 0,0 3-369,-3 7 0,-2 5 1,-6-26-1,0 0-294,-1 0 0,-1 1 1,0 2-1,-1-1 0,-2-1 1,0-2-1,-1 0 1,0-1-2762,-2 27 3155,-8-4 0,-10-5 0,-6-2 0</inkml:trace>
  <inkml:trace contextRef="#ctx0" brushRef="#br1" timeOffset="69">20358 6597 8365,'11'-37'0,"5"4"0,6-1 439,5 4 0,5 4 1,2 6-1,3 2-126,1 4 0,2 2 1,5 2-1,2 0-334,1 3 1,-6 2 0,-1 5-2133,-3 0 2153,-7 5 0,-1 6 0,-2 5 0</inkml:trace>
  <inkml:trace contextRef="#ctx0" brushRef="#br1" timeOffset="70">20901 6522 8511,'-9'-4'537,"6"4"0,4 6 264,10 8 0,-1-1 1,2 4-464,2 2 1,2 1 0,3 2 0,-2-1-790,2 0 1,-3 4 0,-2 0-1620,-2-1 2070,-2-2 0,-4-1 0,-1 1 0</inkml:trace>
  <inkml:trace contextRef="#ctx0" brushRef="#br1" timeOffset="71">21039 6161 8544,'0'-28'275,"0"-5"0,0 6 0,1 5 444,3 5 0,2 8-941,4 5 0,-4 6 0,-1 14 222,0 5 0,1 5 0,4 6 0</inkml:trace>
  <inkml:trace contextRef="#ctx0" brushRef="#br1" timeOffset="72">21316 6490 9623,'-10'-13'1016,"3"3"-985,2 6 0,5 4 1,0 7-1,0 4-96,0 3 1,1 3 0,2 3-237,0-2 0,4 0 1,-2-3-1,1-2-187,2-2 0,-2-1 1,1-3 370,2-3 1,0-3-1,2-4 101,-1-4 0,1-2 1,-2-12 571,-1-5 1,0-4 0,-5-2 0,0-1 468,-2-2 1,-1 3 0,-1 0-554,-3 6 0,-2 4 0,-4 5 0,-1 4-395,0 4 1,0 6 0,-2 6-904,-2 4 1,1 9 0,5 4 825,2 4 0,-3 5 0,4-2 0</inkml:trace>
  <inkml:trace contextRef="#ctx0" brushRef="#br1" timeOffset="73">21550 6427 8397,'0'-5'1893,"0"5"-1785,9 5 0,-2 5 0,8 1 1,0 0-53,-1-1 0,5 1 1,-2-2-325,4-2 0,0-2 0,1-5-191,3 0 1,-2-1 0,1-4 296,-1-5 0,-2-6 0,-1-6 1,-1-2 383,-1-1 0,-5-3 0,1 3 308,-2 1 0,-2 3 1,1 3 200,0 4 0,-1 7 1,1 6-1,0 6-357,-1 5 0,1 9 0,1 1-699,2 4 1,-2 4-1,2-2-946,-2 2 1,-2-1 0,1 0 1270,0-6 0,-1 0 0,1-4 0</inkml:trace>
  <inkml:trace contextRef="#ctx0" brushRef="#br2" timeOffset="74">11349 13492 8907,'-26'-22'149,"5"5"1,0 0 0,5 2 0,4 3-128,2 4 1,-1 8 0,2 9 0,2 8 0,3 9 0,3 7 161,1 6 0,5 7 0,2 3 0,5 5 0,4 1 0,-5-26 0,1-1-184,0 0 1,2 0-1,15 20 1,5-7 0,3-7-1,1-10-138,2-5 1,1-6 0,2-9 108,-1-8 0,-4-17 0,-2-10 0,-3-8 90,-1-8 1,-9-5 0,-4-5 0,-11 27 0,-2 0 27,0-1 1,-2-1-1,-2 0 1,-1 0-1,1 1 1,-2 0 69,-2 0 1,-2 1 0,-8-22 0,-11 10 0,0 6-155,-2 7 0,-7 9 0,3 9 0,-1 6-275,-1 4 1,5 7 0,0 5-510,0 5 1,4 9 809,-3 3 0,3 8 0,0 2 0</inkml:trace>
  <inkml:trace contextRef="#ctx0" brushRef="#br2" timeOffset="75">11700 13800 8534,'-26'0'59,"10"-8"0,1-3 0,10-1 0,5 2 0,3 3-479,4 3 1,4-2-1,2-1 1,1-3 275,-1-5 0,2-2 0,1-7 1,-2-2 163,-2-1 0,1 4 0,-7 2 1,0 6 243,-3 3 0,-3 8 1,-3 8 106,-5 9 0,-6 12 0,-2 7 1,-2 4 194,0 2 0,5 1 1,-1-6-465,2-2 1,2-6 0,0-2 0,3-4-533,4-5 1,1-8-1,2-8 132,0-11 1,0-6-1,0-12 1,-1-3-115,-2-3 1,-3 3 0,-6-1 359,-2 2 0,1 7 1,-5 5-1,-1 10 505,-1 6 1,-1 5-1,-1 5 69,1 5 0,5 6 0,3 4 1,4-1 25,6-2 1,2-4-1,2 0-470,2-4 0,4-6 0,8-7 0,2-8-227,3-8 1,4-11-1,-1-8-110,-3-3 1,-6 0-1,-1 1 131,-5 2 0,-4 5 1,-8 8-1,-4 4 393,-5 5 0,-5 9 0,-6 7-108,0 7 0,0 10 1,5 14-1,3 4-342,0 5 0,3-1 0,6 0 0,4-1-1033,1-3 0,4-1 1218,1-1 0,8 5 0,5 0 0</inkml:trace>
  <inkml:trace contextRef="#ctx0" brushRef="#br2" timeOffset="76">10668 13226 9544,'-15'-22'406,"0"-2"0,-2-1 0,5 2 1,5 4-1,1 6 490,0 5 1,3 0 0,-3 5-381,1 5 1,3 7 0,5 10-194,5 5 0,1 4 1,2 9-1,0 5-89,4 7 1,-2 4-1,3 4 1,-8-27 0,0 0-153,-2 1 1,1 1 0,0-1 0,1 1 0,-1 0 0,-1 0 0,0 1 0,-1-1-80,-1 2 1,0 0 0,-3-4 0,0 0 0,1 0 0,0 0 66,-1 26 1,-2-8 0,-2-2-427,0-2 1,-4-4 0,3-2 0,2-4 383,1 1 0,10 4 0,3-1 0</inkml:trace>
  <inkml:trace contextRef="#ctx0" brushRef="#br2" timeOffset="77">11658 14077 8456,'-10'-20'-125,"3"1"0,4 1 0,1-2 0,2-2 0,0-4 371,0-2 0,9-5 1,4-6-1,4-5 1,7-3-268,2-2 0,-12 21 1,0 1-1,19-23 1,-16 25-1,1 1-46,17-22 1,-1 6 0,-5 14-1,-6 8 1,-5 13-76,-7 13 1,-5 12 0,-7 18 195,-3 5 1,-11 11-1,3-25 1,-1-1 0,-2 2-1,-1 0 149,-1 0 1,-1 1 0,-2 1 0,-2-1 0,0-1 0,-2-2 0,2-1 0,-1 0 125,2-2 1,-1-1-1,-3-1 1,-1-1 0,-1-2-1,-1-2 101,-1-1 1,0-2 0,-20 3-1,5-14-218,13-8 0,11-14 0,16-15 0,7-9-437,10-6 0,0 20 1,4-1-1,2-2 0,2 1-102,3-3 1,3-1 0,3-1 0,2 0 0,3-4-1,1 1 1,1-1 0,-1 1-165,1 1 0,1 1 1,-1 1-1,0 1 1,-1 4-1,0 2 197,-2 2 1,0 2-1,-5 7 1,0 2 0,10 2-1,-16 12 47,-11 11 1,-18 11 0,-11 10 547,-9 3 0,-11 6 1,-6-2-1,20-18 1,-2-1 86,-1 1 0,0-1 0,-1-2 0,1 0 0,-1 1 1,1 0-12,-1-1 0,0-1 0,-1 0 0,0-1 1,0-1-1,0-1 0,-25 8 203,2-5 0,13-9 1,8-6-507,13-7 1,11-7 0,13-14-395,11-9 0,9-3 0,-6 15 1,2-1-1,0-1 0,0 1-99,1-1 0,2 0 1,1-1-1,2 1 1,0-1-1,0 1 195,-1 1 1,0 1-1,-4 4 1,-1 2 0,10-8-1,-7 9-240,-8 10 0,-12 16 0,-12 11 725,-14 13 0,-9 5 0,9-15 0,-1 1 19,0 0 0,-2-1 0,-3-1 0,-1 0 0,1 1 1,-1-1 164,0-2 1,0 0 0,-1 0-1,0-1 1,0-2 0,0-2-1,1-1 1,-1-1 699,-24 11 1,14-12-930,13-5 1,16-14 0,17-9-1,16-6-619,11-7 0,12-1 0,-20 14 0,0 0-132,2 0 0,1 0 0,1 1 1,0 2-1,1-1 0,-1 2-177,-1 0 0,0 1 0,21-3 0,-12 13 70,-9 7 1,-16 11 0,-9 15 641,-10 6 0,-12 13 0,4-24 0,-1 0 0</inkml:trace>
  <inkml:trace contextRef="#ctx0" brushRef="#br2" timeOffset="78">15465 12811 9885,'-37'-16'87,"1"-1"1,8-9-1,4-5 1,5-3-1,6-1 763,5 2 1,4 0-1,9-1 1,7-2-1,8 2-356,7 1 0,9 1 0,4 1 0,4 5-542,2 8 1,1 8 0,-2 11 0,2 5-360,2 8 0,-6 9 0,-1 13 271,-9 7 1,-11 10-1,-14-21 1,-3 1 0,0 3-1,-1 1 31,-2 3 0,-1 1 1,-1 0-1,-1 0 0,-2 0 1,-2 0 382,-3-2 0,-2 0 0,-1-1 0,-3-1 0,-2-1 0,-1 0 168,-1 0 0,1-1 0,0-5 0,0 0 1,0-2-1,0-1 0,-12 18 332,4-8 1,8-9 0,7-4-680,5-5 1,14-8 0,9-9 0,10-4-451,10-5 1,7-12 0,-17 6 0,0 0 15,0-3 1,1-2 0,1-1 0,1-3 0,-1-1 0,0-1 2,1 0 1,1-1 0,1 1 0,0 0-1,-1-1 1,0 1 0,-2 3 0,-1 0 331,-1 2 0,0 1 0,20-14 0,-2 4 0,-2 2 0</inkml:trace>
  <inkml:trace contextRef="#ctx0" brushRef="#br2" timeOffset="79">19252 11672 8554,'-27'-21'596,"3"0"1,9-1-1,5 2 1,5 1-1,2 2 593,2-2 1,2-1 0,3-3 0,3-1-569,2 0 0,8-1 0,3 4 1,5-1-613,2 1-1,1 4 1,4 4-319,0 5 0,1 2 1,1 4-1,1-1-154,-5 5 0,1 8 1,-7 12 91,-4 5 0,0 5 0,-7 4 295,-4 7 0,1 1 0,-7 4 0,0 1 302,-2-1 0,-1-4 0,0-2 113,0-5 1,4-9 0,0-3 0,2-5-100,2-5 0,7-6 1,2-9-197,3 0 1,2 0-1,-2 0-365,-2 0 1,-4 1 0,-8 5 156,-6 8 0,-11 12 0,-11 13 155,-9 3 1,-7 4 0,16-23-1,-1 1-26,0 1 1,0-1 0,-2-2 0,0-1-1,3 0 1,-1 0 0,-18 11-45,4-10 1,10-10 79,6-9 0,9-6 0,7-3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208"/>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8000"/>
    </inkml:brush>
    <inkml:brush xml:id="br2">
      <inkml:brushProperty name="width" value="0.05292" units="cm"/>
      <inkml:brushProperty name="height" value="0.05292" units="cm"/>
      <inkml:brushProperty name="color" value="#FF0000"/>
    </inkml:brush>
  </inkml:definitions>
  <inkml:trace contextRef="#ctx0" brushRef="#br0">2659 3479 8239,'0'-10'0,"0"-6"0,0 4 735,0-2 1,0 2-1,0 1 1,0-2 0,0-2 612,0 2 1,0 2 0,-1 1-477,-3 3 1,2-1 0,-5 5 0,0 5-216,1 4 0,-4 9 0,5 6-285,-1 6 0,-4 9 0,3 4 0,-2 6-199,-2 7 0,2 5 0,4-25 0,1 0-169,1 3 1,-1-1-1,1 4 1,-1 0-1,-1 7 1,-1 2 0,1 2-1,0 2-319,0 1 0,-1 1 0,1 1 0,0 0 0,0-3 0,0 0 97,2-2 0,-1-1 1,0-1-1,0-1 1,2-6-1,0 0 214,1-4 1,0 0 0,-1-3 0,-1-1-1,0 19 1,0-2-3,2-4 0,-3-4 1,1-6 46,1-4 1,0-6 0,1 1-733,-2-1 0,1 3 1,-2-4-1,0-2-2174,1 0 1,-2-2 2864,1 0 0,0 0 0,-3 1 0,2-1 0</inkml:trace>
  <inkml:trace contextRef="#ctx0" brushRef="#br0" timeOffset="1">2734 3341 8569,'-11'-7'180,"0"1"1,1 0 0,-1 0 0,0-1 1179,1 1 0,-1-3 1,0 2-561,1-3 0,3 4 0,1 2-82,1-1 1,2 2-268,3-4 0,4 4 1,5-3-1,2 1-136,4 3 0,5 1 0,1-1 0,6 0-20,4-2 0,1 1-193,0 3 1,4-1 0,3-2-1,4 0 9,3 0 0,4 2 0,6 0 1,-25 0-1,0 0-132,2-1 0,0 0 0,1 0 0,1 1-136,0 0 1,0 2-1,2-1 1,0 0-1,-2 0 1,1 0 0,1-1-1,0 0 14,2 0 0,0-1 1,-2 1-1,1 0 1,-1-2-1,1 0 65,-2 0 0,0 1 1,-2-2-1,0 0 0,0 1 1,1 0 47,0 0 0,-1 0 0,-1-2 0,0 0 0,-3 2 1,0-1-1,27-5 236,-3-2 1,1-1 0,-1-1 64,-1-1 0,-2 1 0,-8 5 1,-2 1-83,-2-1 1,1 2 0,-4 0-113,-2 1 0,-2-2 1,-3 3-4,0 2 0,-2 1 0,1 1-241,-3 0 1,-2 0 0,-3 0-1,-3 0-87,-2 0 1655,-4 0 735,0 0 353,-5 0-5094,-6 0 830,-1 5 1117,-4-4 1,5 5 201,0-3 1,-3 0 1046,-1 4 7,0-5-814,0 3 1,-2-5 159,-5 0 0,4-1 127,0-3 0,3 3 1,-1-4 473,0 0 0,0 4 0,3-4 159,-2 1 1,1 1-1302,3-4 538,-5 5-185,4-8 194,-4 9 0,9 1 0,-1 7-7,-1 3 0,3-3 1,0 1-1,0 3 126,-1 2 1,3 5 0,-2-3 92,1 1 1,0 2-1,1 3 56,-3 1 0,0 3 0,0 1 0,-2 0 94,-1 0 1,3 3 0,0 0-229,-2 1 1,-1 6 0,-1-1-374,0-1 1,0 0 0,0-2 40,0-1 1,0 1 0,1 0 0,2 0-90,0 0 0,1 0 0,-3 0 361,2 0 0,-1 0 1,1 0-1,-2 0 60,-1 0 0,4 3 1,-1 0-14,0 0 1,-2-2 0,-1-1-46,0 0 0,0 3 1,0 1-58,0-2 115,0 4 0,-4-4 1,0 6-116,-2 4 1,2-5 0,-2 2 15,2-3 1,-1 1 0,1-1 0,-2 1 70,1 1 1,-1 3 0,3-7-174,0 2 0,-4 2 1,3 4 157,2-1 0,-3 2 0,1-6-262,2 2 1,-3 3-1,2 1-22,0 1 0,-1 0 0,-1-3 1,0-1 164,1 1 0,-4 2 1,4-2-117,-2-1 0,2-2 1,-2 2 90,2 1 1,-3 0-1,2-1 1,0 1 134,0-1 0,1 2 0,1 1-14,0 1 1,-2 0 0,3-2-27,-2 2 0,-1-1 0,3 3 0,-2 0 82,2-3 1,-3-2 0,2 0 137,0-1 0,1 5 1,0-1 0,-2-1 0,-1 2 1,3 0-1,-1 2-144,0 2 0,1-1 1,-1 1-285,0-1 0,-2-1 0,3 6 139,-2 2 0,-3-3 1,2 3-1,1-3 286,-1-1 1,-2 2-1732,3 1 1719,-4 4 0,7-29 0,0 1 0,-2 0 0,0 0 69,0 0 1,1 0-1,0-2 1,-1 0 0,1 30-1,-2-4 651,2-4 0,1 0 1,1-6-584,0-1 1,0-1 0,0-3-336,0-2 0,0-3 0,0-7 0,0 0-561,0 0 0,0-3 1,0-1-906,0-2 0,0-2 0,0-1-5023,0-2 6489,-5-3 0,0-7 0,-2 3 0,3 2 0</inkml:trace>
  <inkml:trace contextRef="#ctx0" brushRef="#br0" timeOffset="2">2606 5469 8561,'-6'-15'99,"-3"3"1,7-5 0,-1 3-1,0-2 1,1-1 316,-1 3 1,-1 1 0,4 0 0,0-1 0,0 1 270,0 1 1,0 1 0,-1 0 53,-3 1 1,2-1-389,-5 1 1,3 0 0,-2 2 226,2 1 0,-3 3 647,3-3 94,-4 5-909,7-3 0,-3 6-347,8 3 0,0 3 0,5 7 101,-2 4 1,0 3-1,2 4-104,-2 3 1,2 8-1,-5 2-14,2-1 0,-2 5 1,3-2-43,1 5 0,-2 1 0,0 5 0,0 1-33,0-1 1,0 1 0,2 3 0,-1 3-246,1 1 1,-2-3 0,1 2 79,2 0 1,-4-3-1,-1-25 1,0 1 141,0-1 1,0 1 0,2 27-1,0-1 1,0-2-50,-1 2 1,-2 0 0,-1-27-1,-1 1 1,0 0 0,0 0-76,-1 27 0,0 2 1,-1-29-1,0-1 91,0 3 1,-1 1-1,1-1 1,-1 1-1,-1 0 1,-1-1 64,0-2 1,0-1 0,-4 25 0,0-2-1,0 2 166,0 2 0,0-3 1,0 3-75,1-3 1,3-1 0,-2 2 12,1 1 0,2-5 0,3 1 0,0-2-154,0-2 0,0-1 0,0 0-8,0-3 0,3 0 0,2-5 0,0 3-115,0 0 1,2 1 0,-4-2 92,0-2 0,1-2 0,1-5 0,0-1-83,-1-3 1,1-2 0,-2-3 56,0 1 1,1-1 0,-4 2 61,0-3 1,0-1-1,0 1 1,0-2-67,0-3 0,0 4 0,0-5 97,0 1 1,0 2 0,0-4 0,0 2 61,0 1 1,0-1 0,0 0-121,0-2 1,0 4-1,1-1 1,1 2-207,2 1 0,0 1 0,-1 2 97,0 1 0,6 0 0,-2-4 60,2 0 0,-2-3 1,0-1 138,2-2 0,1-1 1,3-3-1,1-1 88,-1 1 0,0-5 0,2-3 340,2-1 1,3-8 0,3-6 0,3-8 377,6-7 0,8-5 0,8-3-557,-22 18 1,0-1 0,0-1-1,-1 0 1,3 2 0,1 1-309,-2 0 1,0 1 0,27-13 0,-27 13 0,0 0 0,27-11-85,0 4 1,1-1 0,-6 9 70,-1 1 1,4 1-1,-4 2-9,1-1 1,-3 2-1,-6 0 149,-1 2 1,0 4 0,3-3 14,-3 1 1,-3 0 0,-4 3-84,0-2 0,0 1 0,-1 3 0,-3 0-42,-3 0 0,-6 3 0,-3 1-131,0-2 0,-6 1-390,-3 0 0,0-2 0,4 2-2386,0-6 2947,-1 2 0,6-13 0,0 2 0</inkml:trace>
  <inkml:trace contextRef="#ctx0" brushRef="#br0" timeOffset="3">4967 8299 8275,'-4'-10'123,"2"4"0,-4-4 0,4 3 1,-3-1-1,-1 0 1404,-2 1 0,2 4 0,-1 0-859,-1 1 0,0 4 0,1 2-245,3 7 0,3 6 1,2 7-1,3 5-15,3 1 0,2 4 1,2 0-1,-1 3-573,1 0 0,-5-1 1,-3 2-270,-1-2 0,-5 0 0,-4-6 35,-7-1 1,-10-3 0,-5-6 398,-5-2 0,-14 2 0,-6-4 0</inkml:trace>
  <inkml:trace contextRef="#ctx0" brushRef="#br0" timeOffset="4">2425 4394 8412,'-26'-4'847,"8"1"0,1-3 510,4 2 1,8 0 0,5 3-905,6-3 1,8 3-1,5-2 1,3 1-23,3 2 0,8 0 0,0 0 0,4-1-88,3-2 1,2 2 0,0-3-1,2 2-384,2-2 1,8-1 0,-23 1 0,1 0-79,1 0 0,0 1 1,3 0-1,0-1 1,0-1-1,-1-1 1,2 1-1,1 0-147,0-1 0,2 1 0,-1-2 0,1 0 0,1 0 0,-1 0 235,-1 0 1,0 1 0,-1 0-1,0 0 1,-1 0 0,0 1-1,1 0 1,0-1 180,1 1 0,0 0 0,-3 0 0,0-1 0,1 1 0,1 0-2,-2-1 1,1 1-1,-1 0 1,0-1-1,0 1 1,0 1 6,0 0 1,-1 1 0,-2-1 0,-1 2 0,0 1 0,0-1 0,26-2 4,-4-2 0,-1 3 0,-2-1 0,-5 0-231,-7 1 1,-5-1 62,-2 4 1,-1 0 0,-4-1 0,-5-1 515,-7-2 384,-8 0-680,-2 4 0,-6 2-1165,-3 1 1,-1 3 0,-3 5-1656,1-1 0,3 1 2608,-3 0 0,0 9 0,-3 2 0</inkml:trace>
  <inkml:trace contextRef="#ctx0" brushRef="#br0" timeOffset="5">2904 5778 13574,'-17'-5'-66,"-2"-1"0,4-5 0,0 1 0,-1 0 0,3 2 1,1 1 457,2-1 1,-2 2 0,-1 0-1,-1 0 275,1 0 0,1 4 0,1-3 179,1 0 0,-1 4 68,0-3 1,4 3-700,0 1 0,6 5 0,0 2 53,3 2 0,11-1 0,1-3 159,5 0 0,8 2 0,5-3 0,6-2 187,4-1 1,10-2 0,5-2-458,-25 0 0,1-1 0,5-3 0,0-1 1,5 0-1,2-1-323,3-1 1,2 0 0,2-2 0,2 1-1,4-1 1,1 0 0,0 0 0,-1 0 79,1-1 1,-1 2 0,-4 2-1,-2 0 1,-1 2 0,-2 0 0,-4 1-1,0 0-156,-4 1 0,0 0 0,0-1 0,0 1 0,-4 0 0,0-1 54,-1 1 1,-2 0 0,-3 1 0,-1 1 0,26-3 254,-5 1 0,-2-2 0,-7 3 0,-8 2 166,-7 1 0,-5 1 0,-5 0-247,-3 0-657,-2 0 1,-6 1 0,-2 2-543,-3 5 0,-1-3 0,-1 3 0,-3 0-1121,-3 1 2307,-2 2 1,-11 4 0,-3 2-1</inkml:trace>
  <inkml:trace contextRef="#ctx0" brushRef="#br0" timeOffset="6">2765 7512 8289,'-5'0'157,"-5"0"1,3 0 875,-2 0 0,1 0 24,1 0 1,10 0-703,0 0 1,6 0-1,2 0 1,2 0 63,2 0 1,0 1 0,-2 1 0,2 2 188,2-2 0,-1 0 0,3-2 0,0 0-50,4 0 1,-1-2-1,8 0-270,3-2 0,5-4 0,9 0-186,6-5 1,-23 5-1,2 1 1,2-3 0,0 1-1,1 0 1,0 0-125,1-1 0,0 1 0,1-1 0,0 1 0,2-1 0,-1 1-32,1 0 0,0 0 1,-2 3-1,-1-1 0,-2 0 1,-1-1-50,-2 0 0,-1 1 0,29-5 0,-2-2 0,1 2 219,-3 1 1,-1 4 0,-10 0-81,3-1 0,-1 2 0,-5 0 1,-2 1 1,-6 2 0,-6 3 0,-1 0-244,-2 0 1,-2 0 0,0 0-217,-1 0 0,0 0 1,0 0 70,1 0 1,-1 3 0,0 1 0,-1-1 196,-2 2 1,2-4 0,-2 3-93,2-3 1,1 2 0,1 1 146,-1-2 1,0 0-1,2-2 1,0 0-602,2 0 1,0 0 0,-4 0 699,0 0 0,5-5 0,2-1 0</inkml:trace>
  <inkml:trace contextRef="#ctx0" brushRef="#br0" timeOffset="7">8786 3054 8621,'-17'-22'-124,"2"1"1,5-1-1,2-1 1,2 1-1,1 3 590,3 2 0,1 2 1,1 2-1,0-1 120,0 1 0,0 0 0,0 0 0,1-1 0,1 1 637,2 1 0,1 5 156,-2 0-1179,-2 4 1,4 4 0,-6 10-114,-3 6 0,-1 9 0,-7 5 1,-1 8-51,-1 6 1,-5 6 0,10-21 0,0 1-109,-1 2 0,0 1 0,-1 4 0,1 1 0,-1 2 0,0 1-83,1 1 0,-1 1 1,0 3-1,1 2 1,-1 2-1,0 2 0,1 2 1,-1 1 212,4-16 1,0 0 0,0 1-1,-3 17 1,0 2 0,4-19-1,0 1 1,0-1 0,-1 19-1,0-1-63,1 0 1,0-1 0,1-2 0,1-2 0,0 0 0,1 0-86,0-1 1,2-1 0,0 0 0,1-1 0,0-2 0,0 0 1,0 2 1,0 1 0,-1 1 0,1 0 0,-2 5 0,0 1 0,-1 1 0,-1 0-38,0-2 1,-1 1-1,-1-1 1,0 1 0,-1 0-1,1 1 5,1-20 0,1 1 0,-1-1 0,-1 1 0,-1-1 0,1 1 0,-2 15 0,0 0 71,2-5 1,-1 0-1,0-5 1,1 0 0,3-5-1,2-1 1,-2-1 0,1-1 187,-1-2 0,1 0 1,0-1-1,1 0 0,0-2 1,2 0-1,-1 0 1,0 0-36,0-1 0,0-1 0,-1 1 0,2-1 0,0 26-187,2-2 1,0-2-1,4-2-52,1-1 0,-3-3 0,-1-1 0,0-7-642,0-5 0,-1-3 1,-3-1-16,0-2 791,0-4 0,4 2 0,-1-5 0,1 0 0</inkml:trace>
  <inkml:trace contextRef="#ctx0" brushRef="#br0" timeOffset="8">8935 2937 8394,'-22'-11'81,"5"0"1,0 1 0,2-1 0,2 0-1,2 1 567,4-1 1,-2 4 0,3 0 1680,0-1-1483,1-2 1,6 4-504,3 3 1,2 2 0,5 1 0,4 0-39,2 0 1,5 0 0,2 0-98,5 0 1,10-2 0,6 0-193,6-1 0,5-7 1,-22 6-1,2-1 0,3-2 1,1-1-110,5 0 1,1 0 0,3 1 0,0 0 0,3-2 0,0 1-200,0 0 1,-1 1-1,-2 1 1,-1 1 0,1 2-1,-1 0 207,-1 1 1,-1-1 0,-4 1 0,-2 1 0,-1 1-1,-1 0 1,-4 0 0,-1 0 77,-2 0 1,0 0 0,24 1-1,1 1 1,-6 3 2,-3 1 1,-8 0-1,-5 2 25,-5-1 0,2-1 0,-5 3 74,-2-2 1,1-4 0,-9 3 0,2 0 419,0 0 0,-9-4 0,0 3 892,-3 0-864,3-4 1,-5 8 0,5-1-138,-2 1 1,-4 2-1,4-1 1,2 2-1116,0 2 1,2 3 294,-1 4 1,2 0 0,1 1-1,1-1-587,-1 0 0,-4 1 0,-3-1 493,-2 0 0,3 0 0,-3 1 747,-2-1 0,-1 1 1,-1 2-1,0 2 183,0 1 0,0-2 1,2 3-1,0 2-92,2 1 1,-1 1 0,-2 0-561,3-1 1,-3 1 0,3 0 18,-3 0 0,-1 0 0,0-1 0,0-2-153,0 0 0,0-1 1,-1 5 210,-3 3 1,2 0 0,-4 5 157,1-2 1,0 0-1,3 4-8,-2 3 0,0-2 0,1 2 0,-1-2 423,-2-1 1,2 0 0,-2 2 44,1 1 1,-3 1 0,2-5 26,0 1 0,-3 0 0,2 2-280,-3 1 0,0 1 0,-2-4 0,0 2-157,1 1 1,-4 5 0,7-2-101,0-1 1,0-1 0,0-3-118,1 2 0,4-1 1,-3 4-1,1-2 68,3-2 0,-3 0 0,0 0 80,-1 1 1,3 1 0,-4-2 74,-2 1 1,3 1 0,-1-1-1,-1 3 74,-1-1 0,-2 0 1,-1-6 52,-2 1 0,2 4 0,-2 2-36,2-1 1,1-1 0,1-4 0,0-1-2,3 1 0,-1 3 1,4 0-54,2-1 0,1-5 1,1-1-74,0 2 1,0 0 0,0 2 0,0-2-244,0-2 1,0 2 0,0-1 52,0 5 0,-4-1 0,0 2 1,-1-2 34,0-1 0,-3 5 0,1 3 143,-3 1 0,3 2 0,0-6 0,0-1-69,1 0 0,-3 3 0,3-3 49,0 2 0,-2-5 0,7-39 31</inkml:trace>
  <inkml:trace contextRef="#ctx0" brushRef="#br0" timeOffset="9">8344 7640 14708,'9'-19'5,"16"-26"8,3 7-1,-2 1 1,0 3 274,0 2 0,-1 6 0,-4 9-403,1 2 1,-2 2 0,-2 6-481,-4 3 1,-7 4 0,-2 11 595,-5-1 0,0 0 0</inkml:trace>
  <inkml:trace contextRef="#ctx0" brushRef="#br0" timeOffset="10">8796 3947 8555,'-16'-16'34,"-3"-3"0,5 5 0,1 0 0,1-1 307,1 1 0,-1 4 1,-1 4-1,-1 1 0,0 3 250,-1 0 0,-1 2 0,-3 2 1,2 1-162,-2 4 0,-1 3 0,-2 2 0,1 1 130,0 1 1,4 0 0,3-3 286,2-1 1,3 1-530,2-1 0,3 0 0,8-2 0,5-2-105,8-1 1,3-2-1,12-3-142,4 0 0,7 0 0,7-1-72,6-2 0,-22 2 1,1-1-1,3-1 0,2-1 1,4 0-1,2 0-182,3-1 0,2 0 0,6 0 0,1 0 1,-16 1-1,2 1 0,0-1 0,1 1 1,0 0-1,1 0 24,-1 0 1,0 1-1,1 0 1,-2-1-1,1 0 1,-1 0-42,-1 2 0,0 0 0,-1 0 0,0-1 1,0-1-1,-1 1 0,19 0 0,0 0 1,-5 1-1,-2-1 5,-3-1 0,-2 1 0,-2 1 0,-2 0 0,-3-2 1,0 0 26,-2 0 1,0 1 0,20-5 0,-13 3-1,-14 2 115,-9 1 1,-10 1-298,-2 0 0,-9 4 0,-2 4 1,-5 1-2184,-5 2 2533,-10 4 0,2 2 0,-8 4 0</inkml:trace>
  <inkml:trace contextRef="#ctx0" brushRef="#br0" timeOffset="11">8488 5171 8395,'-32'0'57,"5"0"0,2 0 0,4 0 1,2 0 906,1 0 1,5 4 0,0 0 835,5 2 0,4 1-1325,8 4 1,3-4 0,8-1 0,8-1 0,9-3 120,9-1 0,4-1 1,8 0-462,5 0 0,-27 0 0,1-1 1,2 0-1,0-1-92,3-2 0,1 0 0,1 1 1,2 1-1,3-2 0,2 0 0,2 0 1,1 0-46,3 0 1,1-1 0,1-1 0,1 1 0,2 0 0,0-1-103,1 1 1,-1 0-1,0 1 1,-2 1 0,-3 0-1,-2 0 1,-2 0 0,0 0 24,-3 0 0,-1 0 0,-1 1 1,-2 0-1,-2 0 0,-1-1-255,-4 0 1,0 1 0,25-5 0,-10 2-133,-3-1 1,-3 4 0,-5-2-445,-6 3 1,-6 1 0,-7 0 0,-3 1 909,-1 3 0,2 0 0,-6 4 0,-3-4 0</inkml:trace>
  <inkml:trace contextRef="#ctx0" brushRef="#br0" timeOffset="12">8371 6778 7946,'-11'0'607,"1"1"2607,-1 2-2442,5-1 1,11 2 0,10-4 0,8 0 375,5 0 0,9-1-1,5-1 1,7-3-692,3-1 1,3-1-1,-24 2 1,0-1 0,3 1-1,1 0-289,3-1 0,0 1 1,6-1-1,1 0 0,0 0 1,2-1-211,3 0 0,0 0 0,4-2 1,0 0-1,1 2 0,0 0 0,0 1 1,1 0-36,-2 2 1,-1 0-1,-4 0 1,-2 0-1,-1 2 1,-1 0-1,-2 1 1,-1 0-422,0 0 0,-2 1 0,-7 1 0,0 1 1,-2 0-1,-1 0-609,24 0 1,-13 4 0,0 2-26,-3 5 0,-8 0 1,-8 5 1132,-3 1 0,-7 5 0,1 1 0,-1-2 0,1 0 0</inkml:trace>
  <inkml:trace contextRef="#ctx0" brushRef="#br0" timeOffset="13">14072 3511 8370,'-11'-32'37,"-3"2"1,0 0-1,1 2 1,1-2-1,2 1 300,-1 0 0,0-2 0,1 4 1,-1-1 117,0-1 0,1 6 0,0-1 1,2 5 132,1 5 1,0 1-1,-3 0 1,2 0 1517,1 4-747,0-2-1386,-4 10 1,1 7 0,0 13 0,2 10 237,1 9 1,-4 13-1,-3 7 1,7-26-1,1 2-163,0 3 1,0 0 0,-1 5 0,0 2 0,0 2 0,-1 2-414,-1 1 0,1 0 1,1 6-1,1 0 0,-1 2 1,0 1 287,3-17 0,0 1 0,0 0 0,1 4 1,-1 0-1,1 1 0,-1 1 0,0 2 0,1-1 1,-1 2-1,1-1 0,-1 1 89,1-1 0,-1 0 0,1 1 0,0 1 0,0 1 0,0 0 0,0 1 0,0-1 0,0 1 0,-1 1 0,0 0 0,0 1-201,0 1 0,1 0 1,-2 0-1,0-3 1,0 0-1,0 0 0,0 0 1,0 0-1,1 0 284,-1-2 1,1 0 0,0 0 0,0 0 0,0-1 0,0 0 0,1-2 0,-1 1 0,1-1-103,1-2 1,0 0-1,-1 0 1,1 1 0,0-1-1,0-1 1,1-3 0,0-1-1,0 1 1,-1 1-1,-1 0 1,1 0-119,-1 1 1,0-1 0,-1 1 0,1-2-1,0 1 1,0-1 0,-1 17 0,0-1-28,0-3 1,1-2-1,0 0 1,0 0-1,-1-2 1,-1 0-70,2 2 0,-1 1 0,-1 2 1,0 1-1,0-17 0,1-1 0,0 0 1,-2 19-1,2 0-344,1-1 1,1-1 0,2-2 0,0-1 0,2-4 0,1-1-760,2-2 1,1-2 1323,1-10 0,1-1 0,4 1 0,1-2 0,12 17 0,0 0 0</inkml:trace>
  <inkml:trace contextRef="#ctx0" brushRef="#br0" timeOffset="14">13913 3309 8555,'-5'-26'261,"2"4"0,-2-3 0,0 3 0,2 4 1,2 1 458,1 2 1,0 0 0,0 5-296,0-1 1,0 4 0,1 1 0,4 0-235,6 0 0,4 3 0,6-3 1,3 0 31,4 0 1,3 3-1,13-5 1,7 0-88,7-1 1,-24 3-1,1 1 1,4 0-1,0-1 1,6 1-1,0-1-33,5-1 0,1-1 0,0 2 0,0-1 0,5-1 0,0 0-324,-1 0 0,1 0 0,0 1 1,1 0-1,-17 3 0,0 1 1,1 0-1,-1-1 0,1 1 0,-1 0-18,20-1 0,0 1 1,-5 0-1,0 0 1,-7 2-1,-1 0 135,-1-1 1,-2 0 0,0 0 0,0 1 0,-1 1-1,0 0 1,-1 0 0,0 0 41,-3 0 0,-1 0 1,-2 0-1,0 0 1,-3 0-1,-1 1 57,0 1 0,0-1 0,0 0 0,1 0 0,22 3 175,-3 1 0,-5-4 1,-9 4-1,-6-1 159,-6-1 0,-8 4 0,-4-2-111,-2 1 1,-5 1-1,-1 4-117,-1-1 0,2 4 0,-4 1 0,0-1-204,-2 1 0,0-2 1,1 4 73,2-2 1,1 3 0,-3-2-119,2 4 1,3 1 0,-3 6 0,1 0 319,0 0 0,-2 2 1,-3 2-322,0 1 0,-1 7 0,-1 2-8,-2-1 1,-3 0-1,2 4 1,1 3-135,-1 6 1,0 0 0,3 5 160,-2 0 1,1-27 0,-1 1-1,2 2 1,0 0 42,-1 1 0,0 0 1,-1-2-1,1 0 0,-3 1 1,1 0-1,0-2 1,-1 1 144,1-1 1,0 0-1,-1 2 1,1 0 0,0 1-1,-1 0 1,1 0 0,0 0 99,-1-2 0,1 1 1,-1 1-1,0 0 1,0 0-1,-1 1-73,0 0 0,0 1 0,0-1 0,0-1 0,1 0 1,1 0-95,0-1 0,0 0 1,-2 2-1,-1 0 1,1 0-1,0 1 1,1 0-1,-1 0-42,1 0 0,0 1 0,0 0 0,-2 0 0,1-2 0,-1-1 21,0 2 0,-1 0 0,1 1 0,-1 0 0,-2 1 0,0 1 1,1-1-1,0 1 61,1-2 0,1-1 1,-2 0-1,1 0 1,1 0-1,0 0 18,0 0 1,0 1 0,1 2 0,1 0 0,-1 0 0,0-1 61,0-1 1,2 0 0,1-1 0,2-1-1,-1 1 1,1 1 0,0 0 0,1 1 91,-1 1 1,0 1-1,-2-2 1,1-1-1,0 3 1,1 0-26,-1-3 1,0 0 0,2 0 0,-1-1 0,-2 1 0,1 0-194,-2 1 1,1 0-1,1-4 1,0 0-1,0 1 1,-1-1-1,1-1 1,-1 0-22,1 0 1,0-1 0,-1 0-1,-1 0 1,2 2 0,0-1-139,0-1 1,0-1 0,-1-1 0,0-1 0,0 24 192,2-1 1,1-2 0,1 0 2,0-1 1,-1 4 0,-2-7 0,0 0 13,0 0 0,-1 3 1,-1-3-105,-1 2 0,0-5 0,-1-1 0,3-2 50,3-1 0,-2-8 0,-1-4 122,2-4 1,1-3 0,-1 0 384,-1 1 0,2-6 0,-4-2-241,0-2 1,3-1 0,-5-1 0,-2 1-58,0 0 0,-2 3 1,0 0-483,-4-1 0,2-1 1,-6-2-1,-2 1-129,-3 0 1,-5-1-1,-1 0-292,-4-3 1,-5 1-1,-6-4 533,-1-2 1,-8 3-1,-2 0 1,26-3 0,-1 0 225,-3 1 0,-1-1 1,2 2-1,-1-1 1,0 0-1,-1-1 11,1 1 1,0 0 0,-1 0-1,0 1 1,-3 1 0,0 1 0,0-1-1,0 0 126,-1 1 1,0-1 0,1 0-1,1-1 1,2 1 0,-1-1-248,0-1 0,0 1 0,-3-3 0,0 0 0,-1 1 0,0 0 0,-1-2 0,1 0-31,1-2 0,0 0 0,1 0 1,0-2-1,-1-1 0,0-2 33,-2 0 1,0 0-1,2 0 1,0-1-1,1-2 1,0 1 114,2 0 0,0 0 0,3 2 0,0 1 1,-1-1-1,0 0 0,0 1 0,1 1 356,1 1 0,1 1 1,0 0-1,1 0 0,-19 1 1,5-2-207,7 2 1,4 2 0,12 2-770,4 2 0,10-1 0,8-3-1563,9 0 1,10-1 2126,8-2 0,3 1 0,1-2 0</inkml:trace>
  <inkml:trace contextRef="#ctx0" brushRef="#br0" timeOffset="15">13774 4160 8744,'-15'-10'-18,"0"-1"1,-4 0 0,2 1 3773,2-1-3079,1 5 1,9 3 0,5 5 0,7 3-127,6 1 0,3-3 1,8 3-1,3-1-99,5-3 1,8-1-1,2-1 1,5 0-300,5 0 1,5 0 0,-24 0 0,2-1 0,3-1 0,0-1-128,3-2 1,2 0-1,6-1 1,2 0-1,5-2 1,2-1-307,-18 4 1,0 0 0,1 0 0,3-1 0,1 0 0,0 0 0,0 1 0,1 1 0,-1-1 131,0 1 1,1-1 0,-1 1-1,-1 0 1,-1 1 0,1-1-1,0 2 1,0-1 0,-1 0-1,0 1 1,0 0 0,0-1-136,0 0 1,0 1 0,-1-1-1,13-1 1,0 0 0,-4-1 0,-1 1-32,-2 1 0,-2-1 1,-4 1-1,-2 0 1,-2-1-1,-1 0 200,-2 0 1,-2 1 0,19 1-1,-7-3 1,-7 1 143,-7 1 0,-4-1 1,-7 3 140,-2-3 1,-3 3 0,-3-2 0,1 2-254,1 1 1,5 0 0,-1 0-235,2 0 0,1 1 0,0 1 242,1 2 0,3 4 0,-1-2 0,-1 1-1389,-4 0 1,0-1 1605,-5 1 1,5 2 0,-3-3-1</inkml:trace>
  <inkml:trace contextRef="#ctx0" brushRef="#br0" timeOffset="16">13870 5458 8446,'-17'-4'-166,"1"-1"1,3-3 0,-2 2 0,-2 0-1,-1 1-106,2 0 1,-1 2 0,4 3-1,-1-1 1229,1-3 1,1 3 0,3-4 1894,2 0-1844,2 4 1,6-3-1,3 4-640,3 0 1,7 0 0,4 0-1,3 0-199,4 0 0,7-2 0,9 0 78,7-2 1,4 0 0,-20 2 0,0 0-136,2-1 1,1-1 0,4 0 0,1 0 0,4 0 0,2 0 0,3 0 0,2 0-274,3 0 0,0 0 0,3 0 0,0 0 0,1 0 0,0 1 121,-17 1 0,0 1 0,0 0 0,2 1 0,1-1 0,0 1 0,3 0 1,0 0-1,0 0-131,-1 0 0,1 0 1,-2 0-1,-1 1 1,-2 0-1,0 1 0,12 0 1,-2 0-1,-2 1 1,0-1-173,-3 0 1,-1 1 0,-1-1 0,-1-1-1,-3 0 1,-1-2 27,0 2 0,-2-2 1,-3-1-1,0 0 1,-3-2-1,0 0-515,26-5 1,-6-2-1,-6 1 830,-7-1 0,-6-2 0,-7 0 0,-8 0 0,-8-1 0</inkml:trace>
  <inkml:trace contextRef="#ctx0" brushRef="#br0" timeOffset="17">13657 7278 9355,'-21'0'218,"1"0"1,1 0 0,1 1 0,1 1 4260,0 2-3740,2-1 0,10-4 0,6-1 0,9-2-164,6 2 0,9 0 0,4-1 0,6-1-105,4-2 0,7 2 0,5-3 0,4 0-258,-25 4 1,0 0 0,3-2-1,-1-1 1,4 2 0,-1-1-97,4-1 1,0-1-1,8-1 1,1 1-1,4 0 1,1 1-1,4-2 1,2 1-292,-19 3 0,1-1 0,0 1 0,2 0 0,0 1 0,1 0 0,1 0 0,0 1 1,1 0 127,-1 0 0,1 1 0,0 0 1,1 1-1,1 0 0,0 0 0,-3 1 1,-1-1-1,0 1-20,-1 0 1,0 0 0,0 1 0,0 0 0,-1 1 0,1 0 0,17 0 0,-1 0 0,0 1 0,-1-1-347,0 1 1,-1-1-1,-8 1 1,0-1-1,-3 2 1,0 0 184,-5-2 0,0 1 0,-6 0 0,0 0 0,-1-2 0,0 0 0,-3-1 1,-1 0-779,23 0 0,-8-1 0,-16 0-152,-4 0 0,-11 0 1158,-4 0 0,-3-7 0</inkml:trace>
  <inkml:trace contextRef="#ctx0" brushRef="#br0" timeOffset="18">2978 2351 8432,'0'-14'-323,"0"0"0,0 0 0,0 0 0,1-2 71,3 0 0,2-1 0,4 0 0,1 1 400,0 1 1,-2 2-1,-1-4 1,-2 2 0,0 2 827,0 1 1,-3 1 375,0 1 1,-3 0-892,-3 3 1,-3 11 0,-5 8-215,0 3 0,0 7 1,-2 8-1,-2 4-18,2 5 0,-2 7 0,1 4-148,1 2 1,2 1-1,3 2-317,1 1 1,4-1 0,0 0 0,2-4-305,1-5 1,3-8 162,1-6 1,4-1 0,-1-8 0,3-3-211,0-4 0,1-6 0,-2-1 1,0-3 586,-2-2 0,0-5 0,3-5 0</inkml:trace>
  <inkml:trace contextRef="#ctx0" brushRef="#br0" timeOffset="19">3074 2011 11302,'5'-21'-174,"3"1"1,5 2 760,5 4 0,10 3 0,5 4 0,4 3-119,3 3 1,-3 6 0,-2 3-418,-2 5 1,-7 1-1,-5 7 1,-5 2-269,-4 3 1,-8-2 0,-4 2 303,-6 0 0,-9-4 1,-6 3-1,-6-2-92,-4-2 1,-2 0-107,-3 0 0,2-3 0,-4 0 1,2 0-238,1-2 0,3 0 1,4-6-1,3 1-1172,3-1 1544,5 1 0,7 0 0,5-1 0</inkml:trace>
  <inkml:trace contextRef="#ctx0" brushRef="#br0" timeOffset="20">3616 2596 8673,'-16'-10'104,"-4"-1"0,3 1 1,1 2 553,2 1 0,2 5 0,0-1 0,-1 6-354,-1 4 1,-4 2 0,4 2 0,0 1-470,-2 2 0,4-1 0,-2 5-307,2 1 1,3-3 0,1 1 141,1-2 1,4 3 0,0-4 47,2-1 0,2-6 0,3-5 284,7-4 1,1-1 0,6-7 151,1-2 1,1-1 0,0 4-1,-1 0 157,-2 2 0,-2 5 0,1-2 115,-1 3 1,0 1 0,-5 0-215,1 0 0,-4 1 0,-1 3 0,-1 3-1110,-3 3 0,-1 4 0,-1 0 897,0-1 0,0 4 0,0-1 0</inkml:trace>
  <inkml:trace contextRef="#ctx0" brushRef="#br0" timeOffset="21">3999 2000 8514,'-10'-10'1247,"0"-1"-649,3 0 0,2 7 0,5 4 1,2 7-1,1 6 404,4 5 1,3 6 0,2 5-786,2 1 0,-2 7 0,3 3 0,-1 4-722,0 2 1,-3 5-1,-4-1-13,1 2 1,-3-3-1,-1-1 46,-3-5 1,-1-4 0,-1-11-1,-3-7 540,-3-6 1,-11-4 0,-4-4 11,-4-4 0,-6-3 0,-4-4 297,2-7 0,-3-1 1,2-4-1,2 0 503,3 3 0,8 5 0,5 2 710,2 1-1841,6 2 1,5 9 0,9 4-1,5 6-60,7 0 0,4 4 1,4-2-550,3 2 0,7-2 0,0-1-2536,-1-2 3396,4-1 0,-5-8 0,4-1 0</inkml:trace>
  <inkml:trace contextRef="#ctx0" brushRef="#br0" timeOffset="22">4340 1926 10051,'0'-26'602,"-4"5"0,1-1 81,0 7 1,7 8-1,3 3 1,2 4 41,2 4 1,0 4-1,0 9-615,4 4 0,-2 12 1,3 2-1,0 6-315,-3 1 0,-3 6 0,-2 2-259,0 6 1,-3-2-1,4 3 1,-3-4 245,-2-3 0,1-3 0,-3-7 0,2-3-434,-2-5 1,0-12 467,-2-2 0,-5-5 1,-2-4-1,-4-2 342,-3-3 0,-1-3 0,-4-1 155,1 0 0,0-5 0,-2-2 89,2-2 0,-1-3 1,5-1-1,1-1 169,1 1 1,3 1-1,2 1 255,3 1 0,2 0-2,-2 3-1072,3 2 0,-3 10 0,5 2 0,1 4-48,2 3 1,0-1 0,-1 5-56,0 1 0,6 0 0,-4-2 1,3-2-126,-1-4 0,0 0 0,5 0 108,2-1 1,-1-4-1,4-2 1,2-3-562,1-1 1,6-1 0,3-3 980,2-3 0,0-7 0,1-3 0</inkml:trace>
  <inkml:trace contextRef="#ctx0" brushRef="#br0" timeOffset="23">4840 2468 10051,'-11'-10'1369,"5"-1"-573,3 1 1,1 6 0,2 6-342,0 8 0,4 8 1,1 1-279,1 4 1,-3 1-1,3 3 1,0-1-1268,0-2 1,-3 2 0,3 0 1082,-1 1 1,-1-4-1,-4 4 1</inkml:trace>
  <inkml:trace contextRef="#ctx0" brushRef="#br0" timeOffset="24">4850 2171 13040,'0'-23'-494,"0"-2"0,1 9 0,3-1 598,3 3 1,3 7 0,1 3-1,2 3 778,2 1-931,3 5 0,-1 10 1,4 8-1</inkml:trace>
  <inkml:trace contextRef="#ctx0" brushRef="#br0" timeOffset="25">4999 2607 8507,'-10'0'613,"-1"0"1,1 1 1004,3 3 1,4-2-929,6 5 1,4-5 0,6 2-1000,2-3 1,2-1 0,-1-1-361,0-3 1,2-3-1,3-7 1,-1-2 345,-2-1 0,1-3 0,-5 2 268,-1-2 0,3 4 1,-2 1 106,-1 3 1,0 3 0,0 2-1,1 3-465,-1 3 0,-1 4 0,0 4-319,2 7 0,-2 6 0,2 4 204,-2 0 1,-2 1 527,1-3 0,-1-1 0,1 0 0</inkml:trace>
  <inkml:trace contextRef="#ctx0" brushRef="#br0" timeOffset="26">5361 2639 8507,'-5'-17'0,"-1"-2"0,-4 4 810,-1-2 1,5 0 0,1-5 0,2 1 185,-1 0 1,1 4 0,3 3-69,0 2 1,1 6-1242,2 3 1,3 4 0,6 6 0,1 7-62,1 5 1,5 2 0,-1 1 0,1-2-851,-1-2 1,-2 0 653,-2-3 1,-2 2 0,2-4 0,-3-2-186,-4-3 1257,2-5 0,-9-3-126,0-7 1,-1-8 0,-6-2 0,0-2 620,1 1 0,-2 3 0,4 4-704,2 0 1,2 7-1,4 5-413,3 8 1,6 11-1,2 9 46,2 1 0,-4 8 1,1 4-1,-4 4-167,-3 2 0,-2 1 0,-6 0-270,-3-3 1,-3-7 0,-8-5 152,-6-8 0,-5-7 0,-6-12 0,-1-4 358,-3-2 0,-6-5 0,-7-2 0</inkml:trace>
  <inkml:trace contextRef="#ctx0" brushRef="#br0" timeOffset="27">5680 1947 8579,'0'-21'1473,"1"3"1,1 2-1246,2 0 1,1 3 0,-3 8 488,2 9 1,3 11-1,-3 16 1,1 7-519,0 8 1,2 6 0,-2 5 0,-3-27 0,0 1-603,1 2 0,-1 1 0,0 0 0,0 1 0,-2 2 0,0 1-785,0-1 1,0 0-1,0 0 1,0 0 1187,0-2 0,0 0 0,-4-2 0,-2-2 0,-6 27 0</inkml:trace>
  <inkml:trace contextRef="#ctx0" brushRef="#br0" timeOffset="28">5552 2607 9330,'18'-29'-221,"0"0"252,1-1 1,10 6 0,8 0-1,7 4 347,5 2 0,-5 5 1,-2-1-1,-1 3-130,-4 4 0,0 2 0,-6 5-591,-3 0 0,-7 5 0,-6 2 0,-5 4-234,-3 3 0,-2-1 0,-6 5 510,-3 1 1,-5 1 0,-6 0-1,-1-1 544,1-1 1,1-2-1,3 3 73,0-1 1,4-5 0,1 2-294,2 0 1,0-3-1,5 1 1,3-4-22,3-6 0,6-2 1,2-1-163,2 0 0,-3-6 0,3-4 1,-2-7 268,-2-3 0,-1-6 1,-3-1 91,-2 0 1,-2-3 0,-5 4-88,0-1 0,0 3 0,-1 1 1,-2 4 22,0 5 0,-5 6-1542,1 5 1,2 4-1,1 6-3250,3 7 4414,1 1 0,10 9 1,1-1-1</inkml:trace>
  <inkml:trace contextRef="#ctx0" brushRef="#br0" timeOffset="29">6244 2511 8523,'-11'-11'2316,"5"4"-1274,3 0 1,1 6-1,4 1-1008,1 6 1,3 7-1,5 1-13,-1-1 1,4 3 0,1-2-765,-2-1 1,-2-5-1,0-1 1,0 0 4,-1-1 1,1-1-1,0-5 729,-1 0 0,-3-5 0,0-3 0,2-5 653,0-5 0,2 2 1,-1-2 644,1-1 1,0-1-1,-1 0-523,1 2 1,0 4 0,-1 8-1451,1 6 0,-2 6 1,-2 9 683,-3 6 0,-3 5 0,-1 6 0</inkml:trace>
  <inkml:trace contextRef="#ctx0" brushRef="#br0" timeOffset="30">9105 2011 14035,'-11'-21'-389,"1"1"0,0 2 0,3 4 0,2 3 1331,1 4 1,2 7 0,-1 8 0,0 6-870,0 8 1,2 1 0,-3 8 0,3 2-203,1 0 0,0 4 0,0-3 0,1-2-212,3-2 1,2-4 0,4 0 0,1-6 201,0-4 1,3-5 0,1-5 0,0-3 437,1-4 1,-2-3 0,-3-8-20,-1-2 1,1-3-1,0-5 195,-1-3 0,0 2 1,-2-2-1,-1 4-29,1 3 1,2-1-557,0 5 1,1 5-1,0 6-79,-1 6 1,-3 4-1,0 7 1,2 3-35,0-1 0,3 4 1,1-3 54,1-1 1,0-1 444,-3-8 0,0-3 0,-1-6 80,1-5 0,-5-5 0,-3-9-255,-1 0 0,-2-2 0,1-1-423,2 0 0,-2-5 0,4 4 0,0 2-2056,2 0 1,6 7 2483,1 2 0,10 2 0,-2 1 0</inkml:trace>
  <inkml:trace contextRef="#ctx0" brushRef="#br0" timeOffset="31">9626 2256 13503,'0'10'-1616,"0"1"4267,0 0-1665,0-5 0,0-3 0,0-6-191,0-5 1,1-2-1,2-4 1,1-4-486,2-2 0,-2-2 0,2 1-378,-2 0 0,5 3 1,-3 2-674,0 0 1,3 1 0,-1 3 0,4 1-596,2 6 1,2 2 0,-2 6 737,4 4 0,-2 1 0,1 10 0,-2 1 438,-2 1 1,-1 1-1,-2-1 792,1-2 1,-4 1 731,0-5-849,-4 0 1,1-9-1,-4-5 1,2-6-289,1-4 1,-1-4-1,6-1 1,0-1-99,1 1 1,7-3 0,1 4-546,3 1 0,2 1 1,-1 3 211,0 2 0,-1 3 0,-1 8 0,-1 3 78,1 2 0,-7 8 107,-2 4 1,-3 0 0,1 4 0,-4-2 85,1-2 0,-4-1 0,3-2 0,-3-4-174,-1-2-81,-5-6 0,4-3 1,-3-7-507,3-7 1,2-6-1,3-6-569,3-2 1,4-8 1212,3 1 0,2-12 0,6 0 0</inkml:trace>
  <inkml:trace contextRef="#ctx0" brushRef="#br0" timeOffset="32">10498 1511 12158,'0'-28'-154,"0"0"3645,0 2-2293,0 6 0,0 12 0,0 11-813,0 10 1,3 16 0,3 8 413,4 6 0,7 7 0,-3 7-1019,-7-27 1,-1 0-1,0 2 1,-1 0 0,-1 1-1,-1 1 1,-1 1 0,-1 1-488,0 0 0,-1 1 0,0 3 0,0 1 0,0-2 0,0 0 56,0-3 0,0 0 0,0-5 0,-1-1 1,-2 24 665,-4-7 0,-8 1 1,-1 1-1</inkml:trace>
  <inkml:trace contextRef="#ctx0" brushRef="#br0" timeOffset="33">10296 2224 11458,'-5'-32'-19,"4"0"0,0 1 1478,7 3 1,7 2 0,13 5-1,7-1 136,8 1 0,7 0 0,5 1-1803,0 2 0,0 2 0,0 7-82,1 2 1,-1 2-1,0 5 1</inkml:trace>
  <inkml:trace contextRef="#ctx0" brushRef="#br0" timeOffset="34">14572 2277 9692,'11'-32'646,"-4"0"0,0 0 1,0 1-1,-1 3 0,-3 4-64,-1 6 1,-8 3-1,-4 7 1,-5 2-422,-5 1 0,-4 2 1,-8 4-1,0 3-342,0 3 0,0 7 1,1 4-1,1 2-413,5 1 0,6-1 1,12-1-1,4-1 25,1 1 0,10 0 0,5 0 1,8-3 697,5-1 1,6 3-1,3-2 111,-1 0 1,-2-2 0,-4 3 170,-7-2 0,-5 3 0,-6-3 1,-3 2 252,-4 2 1,-12 0-1,-10-2-347,-10-2 0,-3-4 0,-4 0-951,3 0 1,2-5 0,3-3-1,4-3 626,5-3 0,9-8 0,5-6 0</inkml:trace>
  <inkml:trace contextRef="#ctx0" brushRef="#br0" timeOffset="35">15072 1734 15597,'-4'-15'-862,"0"-2"0,-1 1 2187,0 2 0,0 7 228,2 3 0,2 12 1,-3 8-948,3 6 0,1 14 0,0 9 0,1 4-735,3 6 0,-3-26 0,0 2 0,2 0 0,1 1-479,0 2 1,0 1-1,0-1 1,-2 0 0,1 2-1,0 1 130,0-2 0,-1 0 1,0-2-1,0 0 1,-2 27-1,0-4-2037,0-5 0,-5-10 2446,-2-9 0,-12 0 1,-4-5-1</inkml:trace>
  <inkml:trace contextRef="#ctx0" brushRef="#br0" timeOffset="36">14763 2437 10858,'8'-29'-93,"0"2"826,4 1 1,9 1 0,12 4 0,8 1-566,8 2 0,9 3 0,-27 9 0,0 1-189,2-1 0,1 1 1,-1 2-1,1-1 0,-3 1 1,1 0 11,-2 1 0,0 0 0,27-1 0,-9 7-600,-5 3 1,-7 2-1,-10 2 1,-8 0-136,-10-1 1,-5 1 0,-6 0 0,-4-1 623,-7 1 1,-6-2 665,-5-2 1,1 3-1,-4-2 1,0 4 392,0 2 1,2 4-1,5-3-707,0 2 1,4 1 0,4 4-352,5 3 0,3-3 0,7 2 1,2-4-794,7-2 1,5-5 0,9 0 24,4-5 0,3-4 0,1-8 780,-1-3 1,1-11 0,-10-4 0,-3-4 187,-4-4 1,-6-2 0,-3-2 500,-3-1 0,1-4 1,-2 4 1259,0 5 0,-2 2 1,-1 8-426,0 3 1,0 7-1389,0 10 0,6 10 1,3 7-555,4 3 0,6 3 0,-1 2 0,2 2-3735,1 0 4227,0 4 1,10-4 0,2 5-1</inkml:trace>
  <inkml:trace contextRef="#ctx0" brushRef="#br0" timeOffset="37">15965 1617 12585,'0'-27'-244,"0"6"0,2 7 0,1 3 2211,4 4 1,7 8 0,5 11-1158,5 8 1,3 11 0,4 10-1056,-3 8 0,-2 5 1,-15-22-1,-2 1 1,0 0-1,-1 1-669,-2 1 1,-1 1 0,-3 2-1,-1 1 1,-3 1 0,-3-1 903,-1 2 1,-2-1-1,-3-2 1,-2 1-1,0 0 1,-1 1 0</inkml:trace>
  <inkml:trace contextRef="#ctx0" brushRef="#br0" timeOffset="38">15753 2309 8464,'0'-32'274,"4"0"1,6 1 0,6 3 1502,9 3 1,14 4 0,7 2-1086,5 1 0,4 5 1,1 0-680,-26 9 1,1 0 0,-1-1 0,1 2 0,-1 0 0,0 2 0,27-1-225,-3 1 0,-9 5 1,-2 5 243,-2 4-279,-9-2 0,4 9 0,-9-3 1</inkml:trace>
  <inkml:trace contextRef="#ctx0" brushRef="#br0" timeOffset="39">16476 2224 8464,'-11'3'0,"2"3"1124,2 4 0,-1-1 0,4 10 327,2 4 0,0-1 1,4 5-1,1 0-1380,4 1 0,3 0 1,0 3-1,1-3-1784,0-3 0,-4-3 1713,0 0 0,-5-6 0,3 0 0</inkml:trace>
  <inkml:trace contextRef="#ctx0" brushRef="#br0" timeOffset="40">16593 1862 14003,'11'-11'-674,"0"-3"0,4 0 1339,2 1 0,3 6 0,2 5 1,-2 5-1104,-2 8 1,0 10 304,-3 11 1,4 9 0,-3 8 0</inkml:trace>
  <inkml:trace contextRef="#ctx0" brushRef="#br0" timeOffset="41">16753 2447 8434,'-8'-14'0,"3"0"0,0 1 2021,2 1 1,2 1 0,1 1-1331,0-1 1,6 5 0,5 1-893,5 1 1,6 3-1,1-3 1,2 3-1475,-1 1 0,3 3 1150,1 1 1,-1-1-1,1-3 1,-2 0 156,-3 0 1,-5-4 0,-5-3 0,-4-4 534,-1-3 1,-6 2 1379,1-2 1,-1 2 0,-2 1 594,0 1 1,0 6-1662,0 8 0,0 3 0,2 11-773,5 0 0,0 4 0,9 1 0,-1 1-792,3-4 1,2 1 0,2-5 41,3-3 1,-1 0-1,3-10 345,-1 0 1,1-7-1,-5-4 1,-3-5 964,-2-5 1,1-7-1,-4-3 1,-1-3 1414,-1-1 0,-2 2-841,1 1 0,0 4 1,-1 6-1,1 4 344,-1 3 1,1 4-1,0 10-1627,-1 5 1,1 6 0,0 12 0,-2 4 440,-2 1 0,3 7 0,-4 1 0</inkml:trace>
  <inkml:trace contextRef="#ctx0" brushRef="#br0" timeOffset="42">3595 3724 8511,'-21'-5'0,"1"1"-19,2-4 1,2 6 0,1 10 0,-2 11 0,-3 11 0,-1 8-63,4 3 1,1 2 0,7-1 0,2 1 0,4-2 0,6-2-323,4-3 1,8-9 0,7-7 0,5-8 330,3-8 0,2-7 0,-1-7 0,-3-6 83,-3-9 0,-2-6 0,-3-4 0,-2-3 258,-4 0 0,-6-3 0,-2 2 1,-1-4 1310,-3-3 1,-2 7-1,-5 0-887,-5 5 1,-1 7 0,-4 2-742,-1 2 0,4 12-2619,-2 3 2667,7 16 0,2 3 0,5 11 0</inkml:trace>
  <inkml:trace contextRef="#ctx0" brushRef="#br0" timeOffset="43">4106 3713 9606,'-1'-10'1162,"-3"0"0,-2 2 1020,0 1 1,1 6-2134,5 1 0,0 4 0,0 8 0,0 1-475,0 1 1,0 1-1,2-4 1,0 2-450,2 2 0,0-1 0,-1-3-282,0-1 1,4-3 1137,-3 0 0,4 0 1,-2 4-1</inkml:trace>
  <inkml:trace contextRef="#ctx0" brushRef="#br0" timeOffset="44">4467 3501 8515,'-4'-16'174,"2"4"0,-2-3 554,-1 0 1,4 2 0,-3-4 0,3 2 3633,1 2-4053,0 1 1,0 7 0,0 6-255,0 9 1,0 5 0,0 8 0,0 1 16,0 5 0,0 5 0,0 3 1,1 1-782,3 2 1,-3 0 0,4 1-258,-1 2 1,-2-3 0,1 6 965,-2-2 0,-1 3 0,0 2 0</inkml:trace>
  <inkml:trace contextRef="#ctx0" brushRef="#br0" timeOffset="45">3638 5022 10802,'-5'-6'-453,"0"-3"1,-3 2 647,1-3 1,1 3 0,-2 1 209,1 1 1,3 3 0,-3 7 0,0 4-362,1 4 0,-2 10 0,3-1 0,0 3-273,1 1 0,0 2 0,4-2 0,1 0-328,3 0 1,5-2-1,7-7 264,0-7 1,2-4 0,3-6 264,0 0 0,1-10 0,-2-7 0,-3-8 688,-2-6 0,-5 1 0,-3-8-69,-3 1 1,-3 1-1,-1 1-282,0 0 0,-3 1 0,-2 5 0,-1 4-401,-2 3 1,3 5 91,1 3 0,13 2 0,2 2 0</inkml:trace>
  <inkml:trace contextRef="#ctx0" brushRef="#br0" timeOffset="46">4084 4873 10099,'-10'-19'166,"0"-3"1,3-3 516,4-1 1,6 5 0,4 4-1,4 1 72,3-1 1,2 5 0,2 2 0,0 5-851,1 4 1,-2 2 0,-1 4-507,0 5 1,-2 6-1,-5 6 356,-2 3 0,-2 3 0,-5 7 1,0 0 83,0-1 1,0-4 0,-1-3-60,-3-1 0,2 1 0,-4-4 532,1-3 0,2-6 0,3 0-52,0-2 0,7-6 0,6-4-388,7-4 0,8 0 0,1-4 128,1 1 0,2 1 0,0 4 0</inkml:trace>
  <inkml:trace contextRef="#ctx0" brushRef="#br0" timeOffset="47">4084 5277 10780,'-5'-4'729,"-4"-2"0,5-5 362,-2 1 1,3 2-1855,0 1-1782,2 5 2531,5 2 1,2 6 0,5 5 0</inkml:trace>
  <inkml:trace contextRef="#ctx0" brushRef="#br0" timeOffset="48">3755 6469 8512,'-32'-15'85,"6"-1"0,5-2 0,5 1 0,4 2 0,3 2 861,2 1 0,2 5 0,5 0 0,1-2-802,3 0 0,6 1 1,9-2-1,5-2-465,4 0 1,7 4 0,1 2-1,2 0-204,2 0 1,0 4-1,-2 0 1,-6 4-41,-6 5 1,-5 9 0,-4 4 377,-6 3 1,-7 7 0,-8-3 0,-6 1 425,-3 1 0,-6-4 1,2 2 94,-4-1 0,4-3 1,0-4 99,2-1 0,2-5 1,5 1-1,2-2-183,1-1 1,3 1-1,5 1-198,4 1 1,6 0-1,3-3 36,0-1 0,1 1 0,0 0 0,-4-1 58,-4 1 0,-5-1 1,-5 1-1,-4 0 121,-5-1 1,-9 1 0,-7 0-460,-1-1 1,-2-4 0,-3-2-2326,1-3 2516,3-1 0,-2-5 0,2-1 0</inkml:trace>
  <inkml:trace contextRef="#ctx0" brushRef="#br0" timeOffset="49">3436 8140 8388,'-22'0'108,"2"-2"0,3 0 0,1 0 0,1 3 1,-2 6 359,1 6 1,0 9-1,7 9 1,2 5-629,3 2 0,3-1 0,2 2 1,4-3-102,6-3 0,5-7 1,9-6-1,2-8 76,0-7 1,3-7-1,-5-3 1,-3-8 658,-3-6 1,-4-4 0,-5-6 0,-3 0 377,-3 0 0,-3-2 1,-2-1-164,-3 0 0,-2 4 1,-5 0-373,1 2 1,-1 2 0,1 4-1,0 2-722,3 4 1,2 2-1,8 2 405,4 3 0,9-2 0,11 3 0</inkml:trace>
  <inkml:trace contextRef="#ctx0" brushRef="#br0" timeOffset="50">3904 8214 8455,'-28'0'527,"-1"0"0,4 0 1,3 0 617,3 0 1,3 1 0,6 2-1508,-1 0 0,8 1 362,6-4 0,8 0 0,10 0 0</inkml:trace>
  <inkml:trace contextRef="#ctx0" brushRef="#br0" timeOffset="51">4074 7746 8533,'-17'-11'0,"2"1"0,4 0 1588,1 3 0,0 13 0,2 12-1023,1 8 1,4 6 0,0 3 0,2 4-617,1 3 0,6 4 0,3 1-814,4 1 0,7 2 0,0 2-117,4-2 1,5-8 0,0-9 582,2-7 0,2-7 0,0-12 1,0-5 260,-2-8 0,-5-7 0,0-11 1,-3-2 269,-3-1 1,-6 3-153,1-1 1,-5 3 19,-3 1 0,3-5 0,-4-2 0</inkml:trace>
  <inkml:trace contextRef="#ctx0" brushRef="#br0" timeOffset="52">4329 8001 8427,'-11'6'255,"2"5"0,2 0 686,3 5 1,3 9-1,1 3 1,0 3 331,0 1 0,6 2 0,4-1-405,3-2 1,5-1 0,0 2-1584,2-1 0,-3 5 0,-3-1 715,-2 0 0,-2 3 0,1-1 0</inkml:trace>
  <inkml:trace contextRef="#ctx0" brushRef="#br0" timeOffset="53">9488 3256 8354,'-10'-26'263,"3"5"1,-7 0 0,1 10-1,-2 7 500,-7 6 1,-5 10-1,-7 11 1,-3 7-1,-1 8-498,-2 4 1,4 4 0,1 0 0,6-1-346,4-1 0,7 2 1,5-1-1,5-4-298,4-4 1,6-10-1,5-6 1,8-7-283,8-5 0,5-7 0,6-9 415,2-7 0,0-6 1,-1-5 156,0-4 1,-3-1-1,-5-2 1,-1 0 319,-2 0 1,-7 0 0,-4 0-1,-3 0 308,-3 0 1,-5 1-539,2 3 1,-8 3 0,-3 8 0,-2 2-213,-2 4 210,5 5 0,-3 1 0,3 5 0</inkml:trace>
  <inkml:trace contextRef="#ctx0" brushRef="#br0" timeOffset="54">9754 3564 8496,'-7'-1'3051,"0"-2"-1484,4 2 1,-3-4 1539,3 5-3302,2 0-1057,-4 0 0,6 1 1252,3 3 0,1-3 0,6 3 0</inkml:trace>
  <inkml:trace contextRef="#ctx0" brushRef="#br0" timeOffset="55">10275 3181 8517,'-6'-16'562,"-2"-1"0,4 4 103,2-1 1,-3 0 0,2 3-1,-1 2 585,-1 2 1,3 2 0,-4 7-646,1 5 0,-3 6 1,2 12-157,0 4 1,-2 1-1,4 3 1,1 3-619,-2 3 0,4-1 0,-3 1-546,3 1 0,1-3 1,0-2-1,0-3-487,0-4 0,5 2 1202,2-5 0,7 0 0,3-4 0</inkml:trace>
  <inkml:trace contextRef="#ctx0" brushRef="#br0" timeOffset="56">8998 4809 8508,'-10'-6'-262,"3"-3"1,1 2-1,0-3-191,0 0 0,4 3-199,-2 0 652,-2 4 0,0 3 0,-4 6 0</inkml:trace>
  <inkml:trace contextRef="#ctx0" brushRef="#br0" timeOffset="57">8892 4863 8422,'-11'-11'92,"1"1"0,0 2 1472,3 1 1,-2 0 2393,2-4-3717,2 1 0,5 4 0,7 2 0,4 3-83,3 1 1,2 0-1,7 0 1,2 0 52,3 0 1,3-4-1,1 0-286,0-2 0,0 0 1,-1-2-392,1 1 1,-1 3 0,-3-2-1,-3 1-447,-2 3 0,-7 1-1000,-2 1 0,-8 1-729,-6 3 2642,-9 6 0,-12 7 0,-7 4 0</inkml:trace>
  <inkml:trace contextRef="#ctx0" brushRef="#br0" timeOffset="58">9520 4533 8424,'3'-18'0,"1"1"936,-2 2 0,-1-3 497,-1 4 1,-1 5 0,-2 6-1015,-4 6 0,-3 8 0,-2 11 0,-1 5-543,-1 4 0,1 2 0,5 1-203,1 2 1,4 3-1,0-4-234,2-1 0,2-2 0,2-3 1,6-5-76,4-1 0,2-10 0,4-4 726,-1-3 0,-1-3 0,5-7 1,-2-4 301,-3-5 0,-1-4 1,-6-5-20,1-3 0,-5 1 0,-1-4 331,-1-2 1,-2 0 0,1-2-515,-2 0 0,-4 0 0,-1 1 1,1 3-931,-2 3 0,3 7 1,-4 4-2397,1 2 3136,1 6 0,4 2 0,0 4 0</inkml:trace>
  <inkml:trace contextRef="#ctx0" brushRef="#br0" timeOffset="59">9881 4735 14038,'9'1'-592,"0"1"-1562,3 2 2154,1-1 0,2 2 0,2 1 0</inkml:trace>
  <inkml:trace contextRef="#ctx0" brushRef="#br0" timeOffset="60">10094 4448 10029,'-3'-11'1360,"-1"0"903,2 1 1,2 4-1977,3 2 0,8 11 0,7 5-421,2 3 0,1 3 0,0 5 0,0 0-187,1 2 0,-1 5 0,-1-3-8,-2 0 0,-3 0 0,-5-3 90,-3 1 1,-3 2-1,-5-5 1,-3-3-98,-7-2 1,-4 1-1,-7-4-562,1-1 1,0-6 895,-1-4 1,-4 3-1,-1 0 1</inkml:trace>
  <inkml:trace contextRef="#ctx0" brushRef="#br0" timeOffset="61">10254 4299 8394,'0'-17'1035,"1"2"0,2 4 1,4 0 121,3 1 0,6 0 1,6 2-1,6 2-275,6 1 1,1-2 0,2 4-1012,0 0 0,-3 2 0,-5 1-2210,-4 0 0,-3 0 2339,-1 0 0,1 5 0,-1 1 0</inkml:trace>
  <inkml:trace contextRef="#ctx0" brushRef="#br0" timeOffset="62">9349 5958 8525,'-4'-21'500,"-1"0"0,-3 0 0,1 2 0,0 3 0,-2 7 94,-1 3 0,0 2 1,-8 7-1,-2 4 1,-2 8-627,-3 8 1,-4 9 0,1 7 0,0 2-295,0 2 0,8-1 0,1 1 0,4-2 76,6-2 0,5-3 1,3-8-1,7-6-253,8-6 0,6-3 0,4-11 940,1-3 0,4-5 0,-1-9 147,-1-7 1,0 0 0,-5-6-1,1-1-100,-3 2 1,-2-4 0,-2 4-344,-5 0 1,-2-4 0,-5 4-562,-2 0 1,-1-2 0,-1 7 419,0 2 0,-4 1 0,-2-2 0</inkml:trace>
  <inkml:trace contextRef="#ctx0" brushRef="#br0" timeOffset="63">9615 6150 10063,'-3'-11'2032,"-1"1"-3176,1 4 1144,3-4 0,9 4 0,3-4 0</inkml:trace>
  <inkml:trace contextRef="#ctx0" brushRef="#br0" timeOffset="64">9924 5841 8483,'5'-20'272,"1"6"0,5-6 567,4 3 0,2 3 0,8 4 0,3 0 0,4 3 1357,4 4 1,-3 3 0,2 4-2124,-2 7 1,-7 4-1,-4 8-619,-7 2 1,-8 2-1,-3 6 1,-5 2-356,-7 4 1,-5-1 0,-10 0 360,-2-1 0,-3-2 1,2-4 324,-2-3 1,10-6-1,0-9 1,6-4 499,5-2 1,0-5-1,8 0 594,7-8 1,15-1-896,9-8 1,11 0 0,5 0 0,5-1 15,4 1 0,-27 8 0,1 0 0,28-4 0</inkml:trace>
  <inkml:trace contextRef="#ctx0" brushRef="#br0" timeOffset="65">9307 7288 8384,'-6'-16'88,"-2"-8"0,4 3 1,2-1-1,2-1 0,3 3 625,4 2 1,8-2 0,4 2-1,3-1-370,3 2 0,4 3 1,-1 6-1,0 5-560,0 2 1,-4 5 0,0 5-1,-5 4-440,-5 4 0,-7 7 0,-4 2 404,-1 1 1,-8 2 0,-5 1 0,-6 0 105,-3-2 1,-2 0 0,-2 0-1,-1-4 549,2-6 0,17-13-277</inkml:trace>
  <inkml:trace contextRef="#ctx0" brushRef="#br0" timeOffset="66">9416 7384 12515,'4'-3'45,"26"-10"196,-2-2-15,3 4 0,-3 4 1,-2 1 221,-3 1 1,-4 1 0,-10 6 0,-2 1 2,-3 4 0,-12 7 1,-8 3-331,-6-1 1,16-11-93</inkml:trace>
  <inkml:trace contextRef="#ctx0" brushRef="#br0" timeOffset="67">8382 7139 12056,'0'-10'-693,"3"-1"212,1 1 0,3-1 1,-4 0-1,1 2 704,1 2 1,-4-3 0,2 3-53,-2-2 0,-1 2 0,0 0 1,0-2 34,0 0 0,0-2 0,0 1 0,0-1-5,0 0 0,0 1 0,0-1 74,0 0 0,-3 1 0,-1-1-39,2 0 0,0 1 0,-1-1 197,0 0 0,-2 1-241,1-1 1,2 1-136,-5-1-12,5 5 1,-3 6 0,5 9-1,0 8 31,0 8 1,0 6 0,0 4-81,0 4 0,3 7 0,1 4-102,-2 2 1,1 1 0,-1 1 0,2 2-62,-2 1 1,-1 3 0,-1-4 0,0-3 469,0-2 0,0-5 0,-1 1 0,-1-3 91,-2-6 1,-3-8 0,2-2-156,-1-2 0,3 2 0,-3-3-163,1-2 0,-2-1 1,4-5-1,0-2-217,2-4 55,1-5 1,4-2 0,1-8 180,5-3 0,-2-6 0,6-1 0,-1 0 9,2-2 0,-2 1 0,4-4-173,2 1 0,2 5 0,3 0 0,2 4-170,1 2 1,2 3 0,4-2 148,2 2 1,-1 1 0,5 6 0,2 1 10,0 2 0,3-2 0,1 2 265,1-1 1,3-2 0,0-3-120,3 0 1,-5 0-1,5 0 1,-2 0-211,-2 0 1,3 0-1,3 0-113,0 0 0,-7 5 0,-9 1-135,-2 0 0,-4 3 0,-5-3 1,-1 0 238,-2-3 1,-3-3 0,-2-3 286,-1-4 0,0-9 0,3-4 252,0-3 1,1-10 0,-1 0-1,0-4 238,0-3 0,1-2 0,-1 1-239,0 2 0,0 2 0,1 5 0,-1 2-510,0 1 1,-4 8-1,-3 7-760,-2 2 0,-5 6 1,0 2-2606,1 3 3489,-3 6 0,4 6 0,-3 5 0</inkml:trace>
  <inkml:trace contextRef="#ctx0" brushRef="#br0" timeOffset="68">14912 3352 8393,'-27'-11'666,"2"0"1,8 2-374,2 2 1,0 7 0,-1 9 0,-3 9 0,-5 10 0,-1 9-60,-1 4 0,6 2 1,6 0-1,2-1 0,3 1-384,2-1 0,7-5 1,8-5-1,5-7-141,5-6 0,2-9 1,1-7-1,0-7 252,0-7 1,4-5 0,-1-9 417,-4-3 0,-1-3 1,-7-2-1,-3-2 150,1 0 1,-6-2 0,1 4 0,-1 0-354,-1 2 1,1 3 0,-4 1-1,0 4-363,0 4 0,0 6-3112,0-1 3299,4 7 0,12 2 0,6 5 0</inkml:trace>
  <inkml:trace contextRef="#ctx0" brushRef="#br0" timeOffset="69">15253 3479 8463,'-27'-4'1548,"5"2"1,8-1-1,2 2-124,2 1 0,-1 0-969,0 0-1209,5 0 1,6 0 753,8 0 0,6 4 0,2 2 0</inkml:trace>
  <inkml:trace contextRef="#ctx0" brushRef="#br0" timeOffset="70">15604 3118 13149,'0'-11'3445,"0"0"-2495,0 1 1,0 3-1,1 1 58,2 1 0,2 7 0,2 9-792,-3 5 1,-2 10-1,1 6 1,0 6-790,-1 4 1,0 4-1,-2 2-67,0 4 1,0-1-1,0 6-69,0-3 1,0-5 0,0-3 0,0-4-295,0-3 1,4-2 0,5-5 935,4 0 1,3 0 0,5 0 0</inkml:trace>
  <inkml:trace contextRef="#ctx0" brushRef="#br0" timeOffset="71">14827 4554 8512,'0'-11'20,"0"-3"0,0 0 0,0 1 1,-1 2 878,-2 4 0,-3 2 0,-6 8 0,-2 4-428,-4 7 1,-1 6-1,0 6 1,1 5-514,-1 3 0,4 5 0,1-3 0,3-1-321,4 2 0,2-8 0,5 2 0,2-5-133,1-6 1,4-8 0,7-8 0,4-6 368,2-5 0,0-6 1,-1-11 436,-1-5 0,-5-2 0,1-1 395,-2 1 0,-6-1 0,-3 0-141,-1 0 1,-2 3 0,0 2-554,0 1 0,0 6 0,0 6-11,0 2 0,9 1 0,3 1 0</inkml:trace>
  <inkml:trace contextRef="#ctx0" brushRef="#br0" timeOffset="72">15263 4607 8448,'-13'-10'0,"4"-1"375,3 0 1,2 4 0,6 1 0,0 0-148,2 0 1,7 4 0,0-3-763,1 1 534,4 2 0,6-7 0,5 3 0</inkml:trace>
  <inkml:trace contextRef="#ctx0" brushRef="#br0" timeOffset="73">15593 4522 9898,'5'-27'758,"-2"1"1,8 3 0,4 0 1015,4-2 1,3-3-1,-1 4 1,0 5-696,0 7 0,-3 6 0,-1 7-814,-2 3 0,-2 11 0,-6 10-368,-3 5 0,-3 5 1,-1 2-1,-1 1-243,-3 2 1,-2-2 0,-4 1-1,-1 1-401,0 1 0,1 1 477,-1-3 1,2-7 0,0-9 0,3-4 50,2-5 0,2-3 1,10-5-53,6-6 1,11-6 0,6-8-1,8-3 261,6 1 0,-1-9 0,3 2 0</inkml:trace>
  <inkml:trace contextRef="#ctx0" brushRef="#br0" timeOffset="74">14370 6161 8453,'-27'-17'0,"1"2"0,6 5 458,2 3 1,6 8-1,5 10 1,-1 8-1,-2 8 1,0 10-4,-1 6 1,2 5 0,1 3 0,6-2 0,6 1-572,6-2 0,10 1 1,10-11-1,4-12-60,5-12 1,-1-11 0,-1-11 0,-3-11 596,-3-10 1,-8-9-1,-1-8-75,-7-4 0,-4-2 0,-4 0 0,-4 1-16,-2 2 0,-9 4 0,-4-1 0,-3 4 7,-4 7 0,4 5-3521,0 12 3184,4 3 0,9 9 0,4 1 0</inkml:trace>
  <inkml:trace contextRef="#ctx0" brushRef="#br0" timeOffset="75">14944 6405 8362,'-19'-27'4252,"5"3"-3262,7 6 0,5 2 1,2 6-1,1-1-205,2 0 0,0 1 0,4 0-1913,1 3 1,5-1 0,3 4 1127,0 2 0,-3-4 0,2 0 0</inkml:trace>
  <inkml:trace contextRef="#ctx0" brushRef="#br0" timeOffset="76">15200 5884 11109,'0'-32'82,"3"1"1,7 4-1,10 6 1694,8 5 1,2 5 0,5 1 0,-2 3-459,-1 4 1,-4 11-1,-2 6-2524,-3 5 1,-1 3-1,-9 4-108,-3 6 1,-6 1-1,-8 6 1,-7 2 428,-5 0 1,-5 0 0,-1-2 781,-3-3 0,-1-7 0,-2-1 417,3-2 0,7-6 1,5-6-1,5-2 774,4-2 0,13 1 0,6 0 29,8-1 1,5 1 0,6 0-529,2-1 0,-2 2 0,-6 2 0,-5 5-208,-8 5 1,-7-1 0,-12 6-325,-7 0 1,-10 1 0,-10-3-601,-3-6 1,-6-2 0,1-7 0,-3-4-4674,0-2 5097,4-2 1,1-4-1,5 0 1</inkml:trace>
  <inkml:trace contextRef="#ctx0" brushRef="#br0" timeOffset="77">14189 7852 12407,'-9'-21'-280,"-2"1"0,-8 2 586,1 4 1,9 7-1,-1 6 1,3 8-1,1 12 271,-2 10 0,2 8 1,0 6-1,2-2 1,1-2-546,2-4 1,3 0 0,4-2 0,6-1 0,4-5-314,2-3 0,7-9 0,5-4 0,3-7-119,2-2 1,1-13 0,-5-7 0,-3-8 342,-3-5 1,-5-5-1,-6-3 276,-7-3 1,-6 1 0,-5 2 0,-7 2 3,-6 1 0,-7 4 1,-6 0-36,-4 6 1,1 5 0,-2 2-1,6 3-355,4 4 0,11 4 116,3 8 1,17 5 0,1 1-1</inkml:trace>
  <inkml:trace contextRef="#ctx0" brushRef="#br0" timeOffset="78">14902 7927 8341,'-11'-5'672,"0"4"1,1-3 0,-1 3 0,1 1 113,-1 0 0,1 5 0,3 2-931,4 3 0,-2 0-685,2 1 0,4-1 1,6 0 829,2-3 0,7 2 0,0-3 0</inkml:trace>
  <inkml:trace contextRef="#ctx0" brushRef="#br0" timeOffset="79">15274 7523 9672,'-5'-28'311,"4"-1"1,-4 5 0,2 4 3449,-1 5-3098,1 8 0,3 12 1,0 13-1,0 8-26,0 5 1,3 4 0,1 2-1,-1 1-553,2 2 1,-3 6 0,6 3-898,0-1 0,-2 4 0,1-1 808,1 5 1,-1-25-1,0 1 1,2 3-1,-1 0 1</inkml:trace>
  <inkml:trace contextRef="#ctx0" brushRef="#br1" timeOffset="80">4084 10289 9694,'-27'-21'33,"6"3"1,7 1 0,3 4 0,3 9 208,1 10 0,3 12 0,-2 12 0,2 4 201,1 5 0,2 3 0,1 0 0,1 1-173,3-1 0,-2 5 0,5-1 0,2-3-101,0-2 0,2-5 0,0-4 1,2-1-898,2-3 0,2-1 723,-2-2 0,3 2 0,-1 5 0</inkml:trace>
  <inkml:trace contextRef="#ctx0" brushRef="#br1" timeOffset="81">8616 9821 8603,'-17'-26'174,"2"3"0,5-2 1,3 3-1,4 2 1,1 2 570,2 4 1,9 2-1,2 2 1,5-2-212,3-2 1,6 3 0,4-1 0,4 5-178,3 2 0,4 2 0,-2 5 0,-2 5 0,-4 9-160,-6 6 1,-8 6 0,-5 8-129,-5 3 0,-5 7 0,-11 4-46,-6 2 0,-6 2 0,9-26 1,-1 0-1,-1 0 0,0-1 250,-15 25 0,1-3 0,-1-9 390,3-5 0,4-2-283,3-11 0,10-9 0,12-14 0,15-9-554,14-7 0,11-9 0,-16 11 0,1 0-587,1-2 1,0-1-1,3 0 1,0 1 0,1 1-1,1 1-2028,0 1 1,0 0 2788,-2 3 0,0 1 0,0-1 0,-1 2 0,-2 0 0,0 0 0,0-1 0,0 0 0</inkml:trace>
  <inkml:trace contextRef="#ctx0" brushRef="#br1" timeOffset="82">14221 9874 9263,'0'-11'-88,"0"1"1,0-1 0,0 0 339,0 1 1,0-2-1,0-1 1,1-1 308,3 1 0,-2 1 0,5 1 1,1-1-37,2-2 1,2-1-1,2-4 1,4 1-76,2-1 1,5 0 0,1 1 0,1 1-117,2 2 1,-3 5 0,-1 7-219,-2 1 0,-8 8 1,-4 6-297,-7 8 1,-5 12-1,-6 11 1,-7 4-158,-5 2 0,-2 1 0,-1-4 251,1-1 1,0 0 0,0-1 209,-1-1 0,6-8 0,3-10 0,4-4 7,6-3 1,4-4 0,7-7-212,10-3 0,8-8 1,10-2-1,4-1-105,5 0 0,-5 0 1,2-2 365,0 1 0,-7 4 1,-3 4 61,-6 0 0,-9 6 0,-7 4-29,-5 7 1,-10 3-1,-5 1 1,-8 0-39,-6 1 1,1-1 0,-7 0 267,-3 1 0,0-1 0,-4-1 0,3-2 202,3-4 0,3-2 0,0-2-1346,3 1 1,2 3 699,2 0 0,0 10 0,-1-2 0</inkml:trace>
  <inkml:trace contextRef="#ctx0" brushRef="#br1" timeOffset="83">5552 3160 23951,'-9'-1'-670,"2"-3"0,-3 3 0,4-4 0</inkml:trace>
  <inkml:trace contextRef="#ctx0" brushRef="#br1" timeOffset="84">5552 3149 23675,'0'0'0</inkml:trace>
  <inkml:trace contextRef="#ctx0" brushRef="#br1" timeOffset="85">5435 3192 23675,'-10'-5'-1016,"3"4"1,-1-4 0,0 1-1,-1-2 1,-1-1 1177,3 0 1,-1 3-504,4-3-2614,-4 5 3576,7-3-1078,1 5 0,2 0 1537,5 0-1038,-4 5-1152,1-4 1262,-8 3 0,-2-4 1208,-5 0-559,1 0 1,0-1 0,2-1-693,1-2 0,1-4 182,-1 1 0,-2 1-927,6-1 1,-4 3-34,3-3 712,1 0 1,3 0-57,0 0 1,0 4-470,0-5 0,0 5-894,0-4 813,0 4 0,0-2 248,0 1 354,4 3 1302,-2-4-66,7 5 314,-8 0-108,9 0-1300,-9 0 1,8 5-1,-3 1 1</inkml:trace>
  <inkml:trace contextRef="#ctx0" brushRef="#br1" timeOffset="86">5680 3660 23956,'-11'-1'-1279,"1"-1"1,-1-2 2321,0 2 1,4-3-1853,0 1 534,0-4 1,1 2-261,3-4 200,1 4 0,4 1 0,1 5 670,4 0 1,4 0-1,4 0-391,7 0 0,1-4 0,8 1 0,3-1 204,3 0 0,2 1 0,3-3 73,1 2 1,-1-5 0,0 3 74,-3 1 0,-3-5 0,-5 4 0,-4 0 876,-5 3-1107,-6 2 1,-12 2-1,-8 2 504,-9 4 1,-10 8-1,-5 1 1</inkml:trace>
  <inkml:trace contextRef="#ctx0" brushRef="#br1" timeOffset="87">5893 3575 27658,'0'-21'-3449,"-4"3"0,1 2 2375,0 0 1,2-2-1,1 4 670,0 1 0,0 1 0,0 2 1661,0-1-1172,0 0-200,0 6 0,0 1-201,0 8 1,4 3-1,-1 6-413,-1 1 0,3 5 0,-1-2 650,-2 4 0,3 1 1,0 2-1,-1 1 3,1-2 0,3 3 1,-1 0-162,3 1 1,0-4 0,1-1-14,0-3 0,-1-2 0,2 2 165,2-2 0,-2-7 0,4-1 1,-2-3 19,0-3 0,5-2 1,-1-1 473,2 0 1,1 0-1,0 0 1</inkml:trace>
  <inkml:trace contextRef="#ctx0" brushRef="#br1" timeOffset="88">6520 3415 24958,'-5'-10'-2245,"3"-1"1,-4 1 0,1-1 0,3 0 2118,1 1 1,1 3-1,1 1 739,3 1 1,-2 1 0,4 6 0,0 1-880,0 4 1,-3 6 0,3 3 0,-1 0 152,-3 3 1,3 5 0,-1 0 94,-2 0 0,0 2 0,1-1 1,0 0-61,0 1 0,1-4 1,0 3-169,-2-2 0,3-2 0,0 0 0,1 0 227,2 1 1,-2-1-1,1-1-184,1-2 1,-2-2-1,1-3 1,1 2-1070,2-2 0,-1 2 1299,-2-1 1,8 5 0,-4-2 0</inkml:trace>
  <inkml:trace contextRef="#ctx0" brushRef="#br1" timeOffset="89">11200 3543 28480,'-10'-10'-2884,"3"-1"1,1 0 0,0 2 2065,0 2 1,3 3-630,0 8 1372,2 2 0,5 3 0,5-2 1,3-3 758,2-3 1,6-1 0,0 0-1,5 0-116,2 0 0,1 0 0,4 0-487,0 0 0,0 0 0,1 1 1,0 1-816,-1 2 1,1 0 0,-8-3 834,-1 2 0,-5-2 233,-2 3 0,-4 2 0,3 0 0</inkml:trace>
  <inkml:trace contextRef="#ctx0" brushRef="#br1" timeOffset="90">11466 3341 23804,'0'-21'-5991,"0"1"5795,0 2 1,0 8-438,0 10 1,0 6 0,0 9 540,0 2 0,0 5 0,0 2 34,0 5 0,-1 1 0,-1 4 0,-2 0-428,2 1 1,1 4 0,1-3-220,0-2 1,4-4-1,3-2-2240,3 2 2775,0 0 1,6-2 0,0-2-1</inkml:trace>
  <inkml:trace contextRef="#ctx0" brushRef="#br1" timeOffset="91">12030 3171 24888,'15'-26'-1095,"3"3"0,7 1 1879,3 6 1,3 3-1,1 11 1,-3 4-1,-3 8-1826,-4 6 0,-8 5 0,0 0-120,-2 0 1,-6 5-1,-3 2 1,-2 3 386,-1 1 1,-3 0 0,-2 0 568,-1 0 0,0-5 0,-2-3 187,1-5 1,5-4 0,-2-4 0,3-1-65,1 1 0,8-5 0,5-3 791,6-1 1,1-2 0,9 0-1118,0 0 1,5 3 0,2 2 0,-1 1 559,2 2 1,1 11 0,4 3 0</inkml:trace>
  <inkml:trace contextRef="#ctx0" brushRef="#br1" timeOffset="92">17167 3703 26902,'0'-11'-1967,"0"0"1,0 1 0,2-1 0,1 2 0,4 2 2723,3 3 0,5 2 0,3-1 1,3 0-1,5 0 152,6 2 1,6 1 0,8 0 0,3 0-456,3 0 1,0-3 0,-1-1 0,-2 2-270,-2 1 1,-2 1 0,-7 0-230,-6 0 1,-5 0-1,-6 0-242,0 0 0,-4 1 0,-3 1 0,-2 2-924,-1-2 0,-1 4 1342,1 1 1,-5 3 0,-2 0 0</inkml:trace>
  <inkml:trace contextRef="#ctx0" brushRef="#br1" timeOffset="93">17497 3554 27206,'-11'-5'-2191,"2"-1"0,1-4 64,1-1 0,4 4 2198,0 0 0,2 5 0,1 2 0,1 6 74,2 4 0,-2 5 0,4 3-410,0 2 0,-4 6 0,4 4-194,0 4 0,-1-1 0,5 2 0,-1-1-24,4-2 1,-1-1 0,7 1-564,1 0 0,5-5 1,2-2-1,1-2 978,2-2 0,2 0 0,1 1 0</inkml:trace>
  <inkml:trace contextRef="#ctx0" brushRef="#br1" timeOffset="94">18157 3469 28267,'4'-32'-1855,"3"1"0,8 3 1,2 4 2567,3 5 0,3 1 0,2 5 0,3 3 122,3 0 0,4-2 1,1 7-440,-2-1 1,-1 2-1,-2 8-963,-3 3 0,0 7 0,-6 4 0,-6 2-362,-3 1 0,-7 5 0,-2 2 18,-3 3 1,-9 1 0,-4 0 347,-4 0 1,2-4 0,-2-1 779,0-1 1,2-1 0,4-5 0,0-1-335,3-1 1,2-5-1,5 1-372,0-2 1,10-1-1,5-1 440,8 1 1,4 0 0,5-1-1,-2 1 357,-1 0 0,-4-1 1,-8 1 168,-3-1 0,-3 1 0,-5 0 0,-7-2 256,-9-2 0,-6 3 0,-10-4-119,-6 0 1,-4 2 0,-4-3-538,1 0 1,1-2-1,-2 2 1,2-2 321,2 1 0,-4 4 1,2-2-1</inkml:trace>
  <inkml:trace contextRef="#ctx0" brushRef="#br2" timeOffset="95">5297 3373 8582,'7'-11'-349,"-1"1"0,0-1 1,-1 0-1,1 1 1,-2-1 581,1 0 1,-1-3 0,-4 0-1,0 1 1,-2 1-132,-1 2 1,0-1 0,-2 0 0,-1 1 0,0 0 8,-3 3 1,4 1 0,-3 4 67,0-2-89,3 1 0,4 7 0,6 4 0,0 1 32,-1 2 0,0 0 0,-4 2 0,0 4 1,0 3 0,0-1 1,-1 7-1,-2 0-4,0 2 0,-5 7 0,1 1 0,-3 2 35,-1 2 0,2 7 1,1 2-92,1 3 1,4-21-1,0 0 1,-1 0-1,-1 2-37,2-1 0,-1 1 0,3-1 0,0 1 0,-1-1 1,0 1-1,2 0 0,-1 1 102,1 2 1,0-1 0,1-2-1,-1-1 1,2-1 0,0 1-19,5 27 1,-3-29 0,0 0 0,5 28-24,-2 1 1,-6-29 0,0 0 0,1 2 0,1 0 0,-1 0 0,-1 0-97,1 0 0,0 0 0,0 2 0,-1 0 0,0 1 0,-2-1 0,1 0 1,0-1-147,0 0 0,0-2 0,0 29 0,0-28 0,0-1 87,0 1 0,0 0 1,0-1-1,0-1 1,0 4-1,0 0 0,0-2 1,0 1 30,0-1 1,0 0 0,2 2 0,1 0 0,0 1 0,1 0 28,1 0 0,0 0 0,1-1 0,2 0 0,-1-2 0,1 0 0,0 0 1,1 0 16,0 0 1,1 0 0,-1 1-1,1 0 1,-1 0 0,1-1 83,-1 0 0,-1-1 1,-1-1-1,-1 1 1,1 1-1,0 0 1,0 0-1,-2 1 25,1 1 1,-1-1-1,0 2 1,-1-1-1,1 2 1,-1-1-74,0-1 0,-1-1 1,-2 0-1,0-1 0,1 1 1,0-1-1,-2 1 1,1-1 90,-1 0 0,0 0 0,1 2 1,1-1-1,0-3 0,0 0 36,-1 1 0,0 0 0,0 2 0,-1-1 0,1 1 0,-2-1-194,1 0 0,0 0 0,0 0 0,0-1 0,0 26 1,2 3 158,-1-29 1,1 1 0,-1 1 0,-1 0 0,2-1 0,0 0 0,-1 27 165,-1-4 1,0-3-1,0 0 1,0 0 92,0 3 1,1-1 0,2-3-83,0-1 0,5-1 1,0 3-181,1-2 1,3 2-1,1-2-141,1 2 0,0-1 1,-3-1-47,-1 1 1,0 2-1,-3-8 1,-3-3-135,-3-6 1,-1-4 0,0-4-1,0-6-71,0-3 1,-5-6-1,-2 1 57,-3-2 0,1-1 0,1-2-206,1-2 0,3 3 0,-3-3 0,0 2 22,1 2 1,0-1 0,4 1-15,-2 0 0,1-4 1,3 0-1,0 1-654,0 2 1,1 0 1052,2 1 0,8 0 0,6-1 0</inkml:trace>
  <inkml:trace contextRef="#ctx0" brushRef="#br2" timeOffset="96">5425 3256 12740,'-6'-11'-317,"-4"1"0,3-1 1,-2 0-1,-1 1 0,2-1 349,1 0 0,3 4 0,-3 1 0,0 0 276,1 1-197,-3 2-69,8-2 0,-3 9 1,8 0-1,3-1 58,2 2 0,3-4 0,1 3 42,1-3 0,6-1 1,0 0-1,5 0-49,2 0 1,-1-1 0,5-2 32,2 0 1,7-4-1,2 2 1,4-1-36,2-2 1,2 2 0,4-1-85,3-2 1,-6 1 0,1 0 143,-4 1 1,-3 1 0,-5-2 0,-2 2-43,-1 1 0,-2-2 0,-4 3 34,-3 2 1,3-3 0,-3 2-65,3 0 0,1-1 1,1 0-1,3 2-103,3 0 1,1 2 0,0-1-62,-1-2 1,-4 2 0,3-3 74,-1 3 0,-3 1 0,-5 0 1,-5 0 137,-1 0 0,-3-1 0,-1-2 247,-1 0 1,-4-1 0,2 4-134,0 0 0,-2 0 1,-4-1-1,1-1 47,0-2 1,-4 1-351,0 3 1,-4 3 0,3 2-112,-1 1 1,0 1-1,-3 3 1,3 1-98,1 0 0,-3 4 1,3 3 96,-1 2 0,0 2 1,-2 4 57,4 6 1,-1 0 0,1 5 0,2-2-76,0 1 0,2 5 0,-1-1 56,1 2 1,0 3 0,-1-7 3,1-1 1,3 5-1,0-4 1,0 1-16,2 0 0,-3 0 1,3 3 91,0 1 0,1 3 1,-2 1-5,-2 2 0,-2 0 0,-1 6 1,-2 3 39,-4-27 0,-1 1 0,-1 0 0,-1 0 0,1 2 0,-1 0-96,0-2 1,-1 1 0,-1-3 0,-1 0 0,0 0 0,-1 0 106,0 1 0,0 0 0,1 25 0,-2-1 0,3-6 223,1-1 0,0-2 0,0-4 53,0 1 0,1 0 0,2-1-102,0 1 0,2 5 0,-2 4 1,3 4 14,0-1 0,3 1 0,-6 2 0,-1-26 0,0 1-185,0 3 1,0 1 0,-1-1 0,0-1 0,0 2 0,1 1-121,-1-2 1,-1 1-1,0-1 1,0 1-1,0 0 1,0 1 31,1-1 0,-2 0 0,-1-3 0,0-2 1,-1 0-1,0-1 0,-1-1 0,1 0 101,-5 29 1,1-2-1,-3 2 99,-1-1 0,4-1 0,0-3-113,-1 3 1,3-1 0,0 3-1,2-1-4,-1-3 1,1 3 0,3-1-118,0-2 1,0 6 0,0-3 93,0-4 0,0-3 0,-2-1 0,0-4 91,-2-3 0,-3-1 0,3-3 258,-2-4 0,3-5 1,0-2-190,2 2 0,1-4 1,0 0-1,0-1-147,0-1 1,1 6 0,1-3 0,2 0-219,-2-2 0,3 1 0,-2 0 231,0 1 0,-2 2 0,-1 3-114,0 0 0,-4-2 0,0 0 0,-2-2-90,-3 2 0,0-8 1,-2 0 139,1-2 0,-1 0 0,0 1 0,2-1 481,2-2 1,-3 2 0,5-2 272,-1 2 1,-4 5 0,3-2 0,-1-1-764,1-4 0,-3 0 0,3 2 72,-2-2 1,2 1 0,1-4 8,1 2 0,-3-4 0,1 2 0,-2-1 99,2 1 1,-1-1 0,3-4 0,-1 1 1,3 0-1,-4-1 84,-2 1 0,0-4 1,-2 0-1,1 0-19,-1-1 0,0 4 0,0-3-111,-4 2 1,2-2 0,-3 2 0,-1 1-64,1 3 1,-2 3-1,-3-3-41,0 1 0,-1 1 0,0-2 0,-2 1-16,-1-1 0,-3-1 1,2-1 42,-1-1 1,-3-2-1,-5-3 65,-4 0 0,1-1 0,0-4 1,0 0 276,1 0 1,-5 0 0,-2-1 70,3-3 1,1 2-1,-3-4 1,1 1-506,-1 3 1,1-3-1,0 1-158,3 2 1,-1 2 0,5 2-190,0 2 1,7 3 0,4-3-1,6-2-1138,3-1 0,4-1-350,0 0 1945,5 0 0,11-9 0,7-3 0</inkml:trace>
  <inkml:trace contextRef="#ctx0" brushRef="#br2" timeOffset="97">5286 4256 8570,'-16'0'12,"4"-1"0,5-2 0,-1 0 810,-2 1 1,5-4-521,5-1 1,6 1-1,9 0 1,3 0-86,6 0 1,4 2-1,8-2 1,3 1-77,2-1 0,3 2 0,2-3 0,6-1-76,7-2 0,-27 5 1,0 0-1,5-1 0,2 1 1,0 0-1,1-1-128,-1 1 1,0 0 0,0-1 0,0 1-1,0 0 1,0-1 18,2 1 1,-1 0-1,0-1 1,0 1-1,-2 0 1,0 0-16,-1-1 1,-2 1 0,-1 0 0,0-1 0,-3 1 0,-1 1 0,28-5 78,-3 2 1,-9 0-1,-11-2 79,-2 2 1,-1-3 0,-2 4-65,-6 0 1,1-2 0,-8 3 0,1 1-30,-1-1 1,0 0 0,1 3-185,-4-2 0,2 1 1,2 2-236,2-3 0,1 3 0,-1-3 0,-1 3-609,-1 1 1,-5 0 0,1 0 374,-2 0 647,-6 0 0,3 0 0,-3 0 0</inkml:trace>
  <inkml:trace contextRef="#ctx0" brushRef="#br2" timeOffset="98">6403 3437 8930,'0'-11'-149,"0"0"0,-1 1-59,-3-1 0,-1 5 867,-6 3 0,0 2 1,1 1-227,-1 0 1,4 0 0,0 0 0,-1 0 30,-2 0 0,-1 1 2,1 2 0,-1 0-547,1 4 0,2-4 0,3 4 1,0 2-68,2 0 0,2 3-34,1 2 0,0-2 0,1 2 1,2-2-188,0-1 1,2-2-1,-3-1 230,2-1 1,1-1 96,-2 1 1,-2-1-1,4-3-113,0 0 0,-3 1-361,5-4 1,-3-1-1243,3-3 531,0 3 1237,4-4 0,-1 0 0,1 0 1</inkml:trace>
  <inkml:trace contextRef="#ctx0" brushRef="#br2" timeOffset="99">6446 3703 8579,'0'-11'-584,"0"0"-72,0 1 0,1 4 521,2 2 0,0 2 333,4-2 0,-1 2 221,1-5 1,1 3-176,-4-3 1,-1 0 44,-3-3 0,0 3 0,0-1 1,-1 0 104,-2-1 0,1-3 0,-2-1-148,-1-1 1,4 0-1,-3 3-8,3 0 1,0 1-1,-2-1 1,0 0-44,1 1 1,0-1-120,2 0-463,0 1-608,0 4-128,0 1 374,0 5 315,0 5 391,0-4 1391,0 8-314,0-7-539,0 2 1,0-2-331,0 1 0,2-2 0,0 4-239,1 0 1,1-3 0,-4 5 243,0 1 0,0 5 0,0 3-144,0 0 1,0 1 0,0 2-1,0-1 56,0 1 0,0-1 0,0 1 244,0-1 0,0-5 449,0 1 1,0-8-748,0-6 0,0-9 1,0-9 22,0-2 1,0-6-1,-1-4 115,-3-4 1,3-4-1,-2-6 1,1 0 27,2-3 0,-3 1 0,-1 4 3,2-1 1,1 4 0,1 3 0,0 4 864,0 8-1109,0 6 1,0 15-289,0 6 1,0 6 0,0 12-1,1 5 236,2 3 0,3 9 1,5 5 314,0 5 1,-1 4 0,2 3-450,2 1 1,-4-5 0,2 1 0,-2-3-14,-2-4 1,0-2 0,-1-2 0,-4-6 60,-2-7 0,-1-9 38,0-4 0,-4-8 0,-3-5 668,-3-4 1,-1-5 0,1-9 0,-2-5 81,-2-6 1,2-10 0,-2-4-954,2-4 1,1-10 0,2 1 378,2-4 1,-1-1 0,5 28 0,2 0-1,-1-28 39,0 1 1,2 3 0,0 8-1,0 8 358,0 9 0,0 15 1,2 5 111,1 4 1,-2 4-1,3 5-610,-3 5 0,0 2 1,3 6-1,3 5-66,2 6 0,3 5 1,1 3 214,1 4 0,4 4 0,-3 3-174,2 4 1,1-3-1,3-1 1,0-3-683,1-4 1,-5 4-1,0-4 1,-1-3-642,1-5 1,-4-2-1,1-3-1493,-2 1 2913,-6 2 0,-1 3 0,-5 0 0</inkml:trace>
  <inkml:trace contextRef="#ctx0" brushRef="#br2" timeOffset="100">5563 5224 8561,'-27'-21'143,"1"1"0,4 1 0,2 2 1,3 2-1,2 3 419,4 4 1,1-1 0,2 3 0,2-1 161,1-1 1,2 5 0,4-3-439,2 1 1,5 2 0,6 3 0,5 0-161,4 0 1,4 0 0,8 0 11,4 0 1,2 0 0,11 0 0,4 0-94,2 0 0,-26-1 1,2 0-1,3 0 1,1-2-61,4-2 0,0-1 1,9-1-1,1-1 1,5-3-1,1 0 1,-18 4-1,0 0 1,0 0-215,2 0 1,0 0-1,0 0 1,0 1-1,0 0 1,0 0-1,0 0 1,0 0-1,0 0 157,0 0 0,0 0 0,-1 0 0,14-2 0,-1 0 1,-5 1-1,-3 0-117,-5 1 0,-2 0 0,-4 1 0,-1 0 0,23-5 0,-9 2-404,-7 1 1,-10 3-1,-10-2-443,-5 2 1,-10 0-850,-6 4 1885,-14 5 0,-14 1 0,-9 4 0</inkml:trace>
  <inkml:trace contextRef="#ctx0" brushRef="#br2" timeOffset="101">6541 4469 14355,'-21'-27'-347,"0"2"0,0 7 0,1 5 920,2 5 1,1 4 0,2 9 0,-5 6-226,-4 5 1,-4 9 0,4 5-717,4 4 1,0 1 0,7 8 0,4 5-237,4 7 1,10-6-1,6 0-54,9-8 1,12-9-1,10-8 573,3-5 0,4-10 0,-3-9 0,-1-7 134,-1-6 0,-1-6 0,-2-8 521,-2-5 0,-8-8 0,-10-3-52,-6-5 1,-4-2 0,-4 1-362,-3 1 1,-6 4 0,-5 15-204,-7 4 0,-14 5 0,-5 9 0</inkml:trace>
  <inkml:trace contextRef="#ctx0" brushRef="#br2" timeOffset="102">5563 6661 13093,'-11'0'-1,"1"0"376,-1 0 1,5 4 0,3 4 133,1 1 1,12-3 0,6-3 0,10-1 24,10-2 0,15-6 0,-22 1 0,2-1 0,4-2 0,1-2-373,3-1 1,2-1-1,6 0 1,2 0-1,5-2 1,2 0-1,1-1 1,2 1-372,-19 5 1,0 0 0,0 0 0,0 0 0,-1 0 0,0 1 0,2 1 0,-1 0 0,1 1 63,0 0 1,0 0 0,-1 0 0,13-1-1,-2 0 1,-2 3 0,0 0-302,-5 0 1,-2 1 0,-5 1 0,-2 1-1,-3-1 1,-2 1 0,21 0-874,-10 1 1,-12 0-32,-14 0 0,-11 0 856,-7 0 0,-9 3 495,-13 1 0,-7 4 0,-6-2 0</inkml:trace>
  <inkml:trace contextRef="#ctx0" brushRef="#br2" timeOffset="103">6563 5714 14039,'-4'-32'-672,"-1"1"0,0 4 1059,-4 6 0,-1 5 0,-5 9 0,-2 5 200,-3 4 0,-6 9 0,-4 8-282,-4 4 1,4 6 0,0 6-423,2 4 0,5 7 1,5 5-1,5 4-443,5 1 1,5-4-1,12-6 1,8-3-204,9-4 1,10-9 0,3-13 730,2-8 0,5-7 0,2-3 316,0-3 1,-8-6-1,-1-9 1,-6-5 451,-4-4 0,-3-8 0,-7-3-104,-5-2 1,-1-2-1,-10 1-362,0-1 0,-7 5 0,-4 4 0,-5 6-1902,-5 6 1,-3 7 1685,-4 8 1,-7 7-1,-6 6 1</inkml:trace>
  <inkml:trace contextRef="#ctx0" brushRef="#br2" timeOffset="104">6637 7469 8504,'0'-53'636,"-5"9"0,-2 8 0,-2 10 1,-3 12-1,-1 8 217,-1 4 1,-5 8 0,1 5 0,-3 7-728,-4 5 0,6 10 0,-1 10-239,4 6 0,3 7 0,8-26 0,3 1 1,-1 0-1,2 0 24,0 1 0,1 0 1,2 1-1,3-1 1,1 1-1,2-1 1,3 0-1,3 0-239,1-1 1,3-3-1,2-4 1,3-3-1,1-3 1,2-3 62,30 5 1,2-10 0,1-16 236,-6-8 0,-4-14 1,-9-15-1,-22 17 0,-1 0 179,-1-3 1,-3-2 0,-3-1 0,-3-2 0,-1 1 0,-2-1 52,-2 1 1,-3 0-1,-3-2 1,-3 1-1,-2 0 1,-3 0-1,-1 0 1,-2 0 59,-2 1 1,-1 1 0,0 4 0,-3 2-1,-1 5 1,-3 3 76,-1 2 0,-1 2-341,-2 4 0,0 1 0,-3 1 0,0 2 0,0 2 0,0 1 0,0 1 0,1-1 0</inkml:trace>
  <inkml:trace contextRef="#ctx0" brushRef="#br2" timeOffset="105">11136 2990 19815,'0'-11'-1575,"0"1"1,0-1-1,-1 1 1,-2 3 1291,-4 4 1,1 0-1,-1 1 1,-2-1 753,0 0 0,-2 2 0,1 1 119,-1 0 1,4-4 0,1 0-257,1-2 1,2 2 0,3-3-264,0-1 1,0 2-45,0-1 1,4 5 0,4-1-402,1 6 1,-2 7 0,0 8 177,1 2 0,1 7 0,-1 6 0,-2 10-86,-1 9 0,-2 7 0,-3-25 0,0 1 167,0 1 1,0 2 0,0 4 0,0 2 0,0 4 0,0 1-73,0 2 1,0 0 0,0 2 0,0 0 0,0-3-1,1 0 1,1-1 0,1 0 259,2-1 1,1 1-1,0-2 1,2 0 0,1 0-1,1-1 1,-2-2-1,0 0 78,0-1 1,0 1 0,-1 0 0,-1 0 0,-2 1-1,0 1 0,0 2 1,-1-1-1,-2-3 1,0 0-1,1 3 1,0 0-104,-1-2 0,-1 1 0,-2 1 1,-1 0-1,0 3 0,-1 1 70,0 0 0,-1 0 0,0-3 1,-1 1-1,1-1 0,0 1-127,-1-3 0,1 1 0,0-2 1,-1 1-1,1 1 0,0-1 1,-1-1-1,1 0 47,0-1 0,-1-2 0,1 0 1,0-1-1,0-3 0,0 0 0,1 0 1,1 1 82,1 0 0,1 0 1,0-2-1,1-1 1,-1-2-1,2-1-97,-1 0 1,0-1 0,0 0 0,0 0 0,0 1 0,0-1 0,0 1 0,0 1-13,-1-1 0,2 1 1,0-1-1,2 0 1,0-2-1,1 0-141,1-1 1,0 0 0,0 2 0,0 1 0,1 1 0,-1 1-1,0-2 1,1 0-338,-1-3 0,0 0 0,5 27 0,-3-2 42,-4 2 1,-1 3-1,-2-3 1,0-1-160,0-2 1,-5-2-1,-1-2-1666,0-4 2249,1-7 0,3-4 0,-3-6 0,-2-4 0,0-3 0</inkml:trace>
  <inkml:trace contextRef="#ctx0" brushRef="#br2" timeOffset="106">11158 3192 19660,'0'-15'-733,"0"-2"1,0-4 0,0 1 0,0 1 0,1 2 915,2 2 1,-1 0 0,2 2 0,1-3 195,2 0 0,4 3 0,3-3 0,4 2-62,2 0 1,6-4 0,2 3 0,4-1-171,4 1 1,7-3 0,10 3 0,-23 7-1,1 1-150,1-1 1,2 0 0,3 1-1,0 0 1,4 1 0,1 1-173,2 0 1,0 0-1,1-2 1,2 1-1,0 0 1,-1 0 97,-2 1 0,0 0 0,-6 3 0,0 1 1,-1-1-1,-2 0 212,-1 2 0,-3-1 1,24 1-1,-4 0 0,-9 0 56,-4 0 0,-1 0 0,-2 0-2,4 0 1,-2 0 0,-2 0-165,-2 0 0,-6 4 0,-2 0 0,-3 1-161,-5 0 1,-1 3 0,-7-1-109,-2 3 0,1 0 1,-3 1 166,1 0 0,-2 4 1,2 4-1,-1 5 233,1 4 1,-2 4 0,2 4-384,-1 7 1,-1 6 0,-1 8 133,-2-25 0,1 0 0,2 4 1,0 2-1,0 3 0,0 0 0,0 3 1,1 0-380,0 2 0,1 0 0,-1 1 0,0 1 0,0 0 0,0 1 154,-2 0 0,1 1 0,0-4 0,0-1 0,-2 0 0,0-1 325,-1-4 0,0 0 1,0 2-1,-1 0 0,1 1 1,-1 0-1,1 1 0,1 1 6,-1 0 1,1 0 0,0-2 0,0-1 0,-2-1 0,0-1 60,0 2 1,0-1 0,0 4-1,0 0 1,0 2 0,0-1 96,0 2 1,0-1-1,-2 3 1,-1 0-1,0 0 1,-1 0 0,-1 4-1,1 1 30,-1 1 0,-1 2 1,1-17-1,0 1 0,0-1 1,-1 1-1,1-1 0,-1-1-5,-2 20 1,-1-1 0,0-1 0,0 1 0,1-5 0,0 0 0,1 0 0,-1-1-130,0-1 0,0 0 0,1-7 1,0-2-1,1 0 0,0 0-48,0-4 0,-2 0 0,2-4 0,-1-1 0,-1 0 1,0 0 94,0-1 1,0-1 0,-6 22 0,4-3 0,-1-4 13,0-1 1,2 4 0,1-3-392,0 2 0,6-3 1,-3 2-1,2 2-153,-1 2 1,-3-1 0,4 6 208,0-3 1,-3 4 0,3-28 0,-1 0-30,0 2 0,-1-1 1,-6 23-1,2-4 1,2-6 175,3-5 0,-1-1 0,1-5 1,-1 0 305,0-3 0,2-5 0,1-1 430,-1-5 937,2-4-903,-4-9-608,5-1 0,-1-5 0,-3 0-373,-3 0 1,-3 5 0,-6 2 26,-5 2 1,-6 7 0,-9 2-1,-4 5-60,-5 2 0,-4 1 1,21-14-1,-1-1 190,-1 2 1,0-1 0,-3 0 0,1 0 0,-1-3 0,1 0 52,0-2 0,1 0 1,-27 0-1,-1-4 1,0-4-155,0-6 0,8-6 1,1-12-101,5-3 0,6-6 1,0-3-1,2 0-511,2 1 513,0 0 1,8 0 0,-5-2 0</inkml:trace>
  <inkml:trace contextRef="#ctx0" brushRef="#br2" timeOffset="107">11445 3947 17186,'-15'-16'-570,"3"-2"0,-2 6 0,2 3 0,1 1 1564,0 2 0,4 0-991,0 2 0,6 3 105,1-2 0,5 5 0,8 1 0,5 0-94,6-2 1,8-1-1,6 0 1,7 0-34,6 0 1,4-1 0,-22-1-1,1 0-17,1-1 1,0-1 0,5 1-1,1 0 1,4 0 0,1 0-1,0 0 1,0 0-237,0 0 0,0 1 1,-2 0-1,-2 1 1,1-1-1,0-1 221,-3 1 1,-1 0 0,-8 1 0,-1 1 0,20-4-335,-15 3 1,-10 1 0,-15 1-86,-3 3 1,-3-2 0,-4 6-592,0 4 1,-4 0 1060,-3 6 0,2-1 0,0 5 0</inkml:trace>
  <inkml:trace contextRef="#ctx0" brushRef="#br2" timeOffset="108">11317 5150 8562,'-15'0'419,"7"-1"1,-3-2 160,2 0 0,6-1 0,8 3 214,11-3 1,10 2 0,11-4-490,6 1 1,5-3-1,9 1 1,-26 2 0,2 1-183,3-2 1,1 1 0,1 0-1,2-1 1,5 1 0,2 0-1,0 0 1,1 0-232,0 2 0,2-1 0,1 0 0,1 0 0,0 2 0,1 0 0,-3 1 0,0 0-9,-4 0 1,-1 1 0,-6 0 0,-2 0 0,-2 0 0,0 0-287,-4 0 1,0 0 0,22 3 0,-8 1-186,-5-2 0,-6 1 1,-7-1-305,-1 1 0,-3 5 0,-5-4 120,-4 2 0,-5 3 772,-2 5 0,-5 2 0,3 6 0</inkml:trace>
  <inkml:trace contextRef="#ctx0" brushRef="#br2" timeOffset="109">11222 6842 8325,'-16'-17'268,"4"-2"0,-2 6 1,4 2 726,2 3 1,6 6 0,9-3-1,10 2-537,9-1 0,8 0 0,12 3 1,5-1-446,4-2 1,-24 2-1,1 0 1,2 0-1,1 0 1,0-1 0,1-1-73,1-1 0,1 1 0,0-2 0,0 1 0,2 0 0,0-1-107,0 1 1,-1 0 0,1-1 0,-2 1 0,-1 0 0,0-1 0,-2 1 0,1 0 56,-3-1 1,1 1 0,0 0-1,0 1 1,0-1 0,0 0 77,-1 0 1,0-1 0,-2 3 0,-1-2 0,0-2 0,0 0-130,27-5 0,-2 3 0,-8 0-611,-4 2 0,-11 0 771,-1-3 0,-2 1 0,-1 1 0,-3 0 0,-3 1 0</inkml:trace>
  <inkml:trace contextRef="#ctx0" brushRef="#br2" timeOffset="110">12402 3639 21902,'-10'0'-1203,"-1"-1"1,0-2 0,1 0 158,-1 0 726,0 2 351,1 1 0,4-1-365,2-2 0,3 0 188,1-4 0,4 4 0,-1-5 0,0 0 281,-2-1 0,-1 2 1,0 0-236,0-2 1,1 0 0,1-2 0,2 1 307,-2-1 1,-1-1 0,-1-1 1,0-1 0,2-4 0,0 3 12,1-2 0,1-1 0,-4-3-160,0 0 1,4 3-1,-1 0 1,-1 0 2,0-3 1,1 0-1,1 1 99,-2 2 1,-1-2 0,-1 4 0,0-2 86,0 0 1,0 5 0,0-1-254,0 2 1,0 5-358,0 0 0,0 6 1,0 1-272,0 6 0,0 4 0,0 6 266,0 5 0,0 1 1,0 7-1,1 0 110,3 2 0,-2 5 1,4 0 144,-1 2 0,3-4 0,-1 2 42,3-3 1,-3 2 0,0 1 0,0-3 27,-1-3 1,-1-4 0,-4-5-6,2 0 0,-1-4 160,1-3 538,-2-7 0,-4-8 0,-1-9-326,2-3 0,1-6 0,0 2-231,-3-3 0,3-2 1,-3 0-1,2-3-228,-2-3 0,2-3 0,-4-2 74,1-3 1,1 2 0,1-6-1,0-3 201,0-2 1,2-1 0,1 4 87,0-1 0,-3 2 0,-1 2 0,1 4 220,-2 6 0,4 4 1,-4 7-8,0 4 1,3 3-509,-5 4 0,4 4-364,0 6 1,2 4 0,1 6 61,0 2 1,0 5-1,0 0 240,0 4 1,1 5-1,2-1 1,4 3 335,3 1 1,1 5-1,-1 1-41,1-1 1,3 4 0,1-5-124,2 2 0,-3 1 1,3 2-17,-2-2 0,-2-5 1,-5-7-1,-2-2-863,-1-5 1,2 0-224,-3-6 1,0-1 0,-1-5-911,0-1 0,2 0 1963,-2 4 0,-1 0 0,2-1 0</inkml:trace>
  <inkml:trace contextRef="#ctx0" brushRef="#br2" timeOffset="111">11998 4777 12097,'0'-16'-710,"0"0"0,0 6 0,0-1-495,0 1 0,0 2 1019,0 1 265,0 5-131,0-3 135,0 5 0,5 0 0,1 0 0</inkml:trace>
  <inkml:trace contextRef="#ctx0" brushRef="#br2" timeOffset="112">12030 4703 10800,'-4'-7'-1184,"1"0"1313,-1 0 1,3 0 84,-2-1 1,1 1-59,-1-3 0,2-1 1,1 0 103,0 1 1,0 3-40,0 0 1,1 1 41,2-1 0,-1-3-263,1 3 1,-2 1 182,-1-1-563,0 5-353,0-3-268,0 5 1024,5 0 31,-4 0 1,4 1 116,-5 3-162,5-3 1,-4 5-7,2-3 1,0-1 150,0 1-59,-2-2 38,4 4-396,-5-4-347,0 4 135,0-5 342,0 5-6,0-4 1,0 4-73,0-5 424,0 4-215,0-3 648,0 4-2235,0-5 1519,0 5 1,0-4 0,0 4-1</inkml:trace>
  <inkml:trace contextRef="#ctx0" brushRef="#br2" timeOffset="113">12062 4607 8490,'-5'-21'129,"-1"3"0,-3 2 0,2 0 0,2 3 545,0 1 0,4 2 1,-3-1-1,3 0 625,1 1 1,0-1-571,0 1 0,5 0-239,2 3 1,-1-1-402,1 4 1,-5 5 0,2 6-176,-3 3 1,-1 5 0,0 3 0,0 3 53,0 4 1,-1 0-1,-1 5 1,-2 0 34,2 0 0,1 3 0,1 1 109,0-3 1,1 4 0,2-3 7,4 1 0,3-1 0,0-2-219,1-2 0,3-1 0,0 2 0,1-4-337,0-3 1,-3-1 0,1 1-142,-5-1 1,2-4 0,-5-3 0,3-2-592,-1-2 0,-4 1 1,4-1 1167,2 1 0,5 0 0,2-1 0</inkml:trace>
  <inkml:trace contextRef="#ctx0" brushRef="#br2" timeOffset="114">12381 3394 16046,'0'-16'-998,"0"-4"0,0 2 0,0-2 1,0 0 1003,0 2 0,0-2 0,0 2 0,1-2 286,3-1 0,-2-1 1,4 1-1,-1 1 0,-2 2 305,2 4 0,-4-1 0,4 1 280,0 1 1,-4 4 172,2 2-879,-2 5 1,-5 2-1,-3 7 1,-4 4-262,-3 3 0,1 2 0,-5 6 197,-1-1 1,0 0-1,0 2-239,2 1 0,-1 4 0,-3 4 1,-1-1 30,1 1 1,1 1 0,2 2-4,4 0 1,2 4 0,3-2-113,2 1 1,2 0 0,6 1 0,3-4-214,3-2 1,7-5 343,4 1 1,5-5-1,3-1 1,2-4 232,1-5 1,3-3 0,2-4 73,2-3 0,-1-3 1,-4-4-1,-2-3 253,0-4 0,-2-11 0,1-2 21,-3-3 1,-7-2-1,-4-4 1,-2-3 207,-1-4 1,-2 2-561,-2-6 1,-2-3 0,-6 3 0,-4 0 48,-6-1 0,-4 4 0,-6 3-131,-1 5 1,1 8-1,-1 2-343,-3 3 0,-2 7 1,-6 2-1,-2 5-420,0 4 1,-5 2-1,2 2-159,0 5 1,3 6 0,5 2-388,2 1 1,4 3 0,0-2 1326,5 2 0,-1 1 0,4 0 0</inkml:trace>
  <inkml:trace contextRef="#ctx0" brushRef="#br2" timeOffset="115">12115 5980 8558,'-11'-32'290,"1"0"1,-1 2-1,0 6 1,1 7-1,-1 6 445,1 4 0,-2 5 1,-1-2-606,-1 3 0,-2 7 1,3 5-1,-2 6 0,-1 8-579,1 7 0,1 1 0,3 6 78,1 1 1,4 2 0,2 0 0,3 0 0,3-3-115,5-4 1,6-8 0,12-5 437,4-7 0,3-4 0,2-5 1,1-8 291,0-7 1,1-8 0,0-7 285,-2-5 1,-6-3 0,-4-3-91,-5-4 0,-4-6 1,-5-2-1,-3-1-21,-4 1 0,-3 6 0,-3 6-378,-4 6 1,-6 8 0,-4 8-43,-3 4 0,-4 9 0,-8 6 0</inkml:trace>
  <inkml:trace contextRef="#ctx0" brushRef="#br2" timeOffset="116">12083 7395 8377,'-6'-32'314,"-2"6"1,3 5 0,0 5 1532,1 4-2024,0 7 0,4 1 1,1 6-1,2 3 159,0 1 1,6-4 0,-2 2 557,2-3 0,-2-1 182,0 0 0,-3 0-345,3 0 0,-4-3-323,5-1 144,-6-4-572,3 7 1,-5-5 47,0 2 558,0 3 146,0-4-100,0 5 274,-5 0 0,3 0-504,-6 0 1,1 5 0,-3 3 0,-1 5-234,0 5 1,0 9-1,-2 7 38,-2 8 0,2 12 1,6 3-1,5-26 0,1 1 103,0 1 0,1 1 0,0-2 0,1 0 0,1-1 0,1 0 62,7 24 1,6-16 0,6-13 3,3-10 1,3-7-1,6-14 1,3-8 32,1-11 1,0-9-1,-18 11 1,0-2 33,0 0 1,-1-2 0,-4 0-1,-1-1 1,1 0 0,-1-1-1,8-28 88,-4 4 0,-7-1 1,-8 6-280,-2 2 1,-11 4-1,-8 13 1,-9 4-548,-7 6 0,-8 7 649,-4 7 0,-9 8 0,0 2 0</inkml:trace>
  <inkml:trace contextRef="#ctx0" brushRef="#br2" timeOffset="117">17465 3884 11819,'0'-38'-212,"1"2"1,2 7 0,1 2-1,2 1 1,1 2 621,-1 1 0,4 7 0,-4 2 1,1 2-306,0 1 1,-1 1 0,2-1-1,-2 0 393,-1 1 0,2 3 1,-2 0 316,0-2 1,-2 0 901,0-2-907,-1 5-789,-2 2 0,0 5 1,0 2-196,0 4 0,0 8 1,0 3-1,-2 6-11,-1 4 1,2 8 0,-3 4 85,3 5 0,1 5 1,0 6 101,0 5 0,0-29 1,0 1-1,0 2 0,1 1-237,1 2 1,0 2 0,1 4 0,1 2 0,2 2 0,1 1 370,0 1 0,0 1 1,2 3-1,0 0 1,-2-2-1,0 0 1,-1 1-1,0 1-54,-2 1 0,0 0 1,-1 3-1,-1 0 0,-2-2 1,-2 1-1,1-2 1,-2 1 107,-2 0 1,-1 1 0,-1 0 0,-1 1 0,-3 1 0,0 0-172,4-19 0,0 1 0,0-1 1,-3 14-1,0 0 0,1 0 1,0-1 56,2-3 1,0-1 0,1-1 0,0-1 0,1-1 0,0 0 0,-1-2 0,1 1-73,0-2 1,-1 0 0,1-1 0,0 1 0,-1 0 0,1-1-83,0 1 1,0-1-1,-1 1 1,1 1-1,0-1 1,-1 0-1,1 0 1,0-1-70,0-2 0,-1 0 0,-1 1 0,0-1 0,0-1 0,0 0 99,0-1 1,1 1 0,-2 0-1,-1 0 1,0-1 0,0-1 84,0 0 0,-2 0 1,1-4-1,-1 1 1,0 0-1,1-1 1,-1 0-1,0 1 49,1-1 1,-1 1-1,1-4 1,-1 0-1,1 1 1,0-1-93,-8 25 1,-1-1-1,5 2 1,1 1 1,1-2 0,0 4 1,6-28-1,-1-1 63,0 1 1,0 0 0,-2 2 0,0-1 0,2-1 0,0 0 180,-6 24 1,3-6 0,1-1 0,2 0 165,-1-3 0,2-10 0,0-3-184,1-1 1,2-5 0,3-3 0,0-4-644,0-4 0,5-4 1,2-1-304,2-3 0,3 1 0,1-4 0,1-2-529,-1-1 1,3-1-1,-1 0 375,1 0 0,2 0 877,3 0 0,1-9 0,-1-3 0</inkml:trace>
  <inkml:trace contextRef="#ctx0" brushRef="#br2" timeOffset="118">17401 3650 15424,'-27'-22'-433,"2"6"0,8 2 0,2 1 549,4-2 0,5 4 1,2-4-1,3 4 1,2 0-1,3 0 571,3 1 1,7-2-1,6-1-394,7-1 1,8-4 0,11 2 0,3 1-36,3 0 1,-23 5-1,0 1 1,2 0-1,0 1-184,1 0 1,2 0 0,5-2 0,1 1-1,4 1 1,2 2 0,2-1 0,1 1-416,2 0 1,1 0-1,2 0 1,1 1-1,3 0 1,0 0 159,-17 1 0,1 0 0,-2 1 0,15-2 0,-2 0 0,-2 1 0,-1 0 153,-7 1 1,-3-1 0,-4 1 0,-2-1 0,-4-1 0,0-1 0,26-3 587,-6 2 0,-3-2 0,-8 5-324,-4-2 1,-2 3-1,-2 0 1,-3 2-33,-3 1 0,-3 0 1,0 0-137,-1 0 0,4 3 0,0 2 0,-2 1-263,0 2 1,-2 2 0,0 0-170,1 1 0,-5 3 0,0 0 722,-2-1 1,3-1 0,-4-1-92,-1-1 0,-2 1-221,-4 0 0,-1-1 1,-4 1-198,2 0 1,-1 0 0,-3 2-1,0 3-320,0 0 1,0 3-1,0 5-191,0 1 0,-3 4 0,-1 1 117,2 4 1,-3 8-1,0 4 1,1 0 209,-1 1 1,-3 0 0,2 5 279,0 2 0,-4-12 0,4 3 1,-1-7 188,0-7 0,0-1 1,-2-5 339,2-1 1,-3-2-1,4 0-88,0-1 0,-3 1 0,2 2-230,-3 1 0,0 4 1,-1 0-1,0 3-295,1 3 0,3 4 0,1 7-251,1 4 1,1 3 0,4 5 0,0-27-1,0-1-82,0 2 1,0-1 0,1 0 0,0 0-1,2 21 177,4-3 1,-1 0 0,1-6 634,2 0 1,-5-3-1,0-8-433,-3 0 1,-1 1 0,0 0 0,0 0 538,0-2 0,0 0 0,-1 3-98,-3 2 0,2 4 1,-4-1-341,1 2 1,-2 3 0,2 2-1,0 4-76,-4 2 1,5 0 0,0-1-38,3-2 1,1-3-1,0 4-64,0 1 1,0 1 0,0 1 0,0-1 46,0-2 0,0 2 0,0-5 52,0-2 0,0 1 0,0-6 61,0 5 1,-1 1 0,-2 5 0,-1 0 104,-2-4 0,3-1 1,0-1 98,2 1 1,1 5-1,0-1 1,0 2-143,0 1 1,0-3 0,0 1-200,0 3 1,1-3 0,1 4 122,2 1 1,-2-26-1,-1 0 1,-1 1 0,0 0-1,0 1 1,0 0-93,0 0 1,0-1 0,0 0 0,0 0 0,0 22-92,0 0 1,-3 0 0,-2-2 357,-1-5 1,-1-1 0,-5-10 0,-1-5 259,-1-4 1,-4-4-1,3-5-83,-2-2 0,-2-7 1,-5-2-125,-5-2 1,-7 0 0,-8-4 0,-9 0-253,22 0 1,-1 0 0,-5 0-1,0 1 1,-5 1 0,0 0-210,-2 1 0,0 1 0,-1 1 0,0 0 1,1 3-1,-1 0 47,-3 2 0,0 1 0,-2 2 0,-1 0 0,-1 3 1,-1 0-1,2 0 0,-1-1 300,2-1 0,1 0 1,1 1-1,0 1 1,2-2-1,-1 0-27,1 2 1,0-1-1,0-1 1,1-1 0,-1 0-1,0-1 5,1-1 0,1 1 0,-1-2 0,0 1 0,0-1 0,0 0 0,0-1 0,1 0-365,-2-2 0,2 0 1,4-3-1,1-2 0,2-2 1,1-1 295,1-4 0,1 0 0,1 0 0,1-2 0,-1-2 0,1-2 0,2-1 0,2-2 0,2-2 0,0 0 0</inkml:trace>
  <inkml:trace contextRef="#ctx0" brushRef="#br2" timeOffset="119">17731 4554 17626,'-16'-11'-462,"0"1"0,7-1 0,2 0 570,3 1 1,5 4-1,5 1 427,5 0 1,10 3 0,3-4-1,6 0-296,11 0 0,5-2 0,9-5 1,-24 5-1,0 1-81,3-2 0,3 1 0,4-1 0,2 0 0,4-1 0,1-1 0,3 0 0,0 1-342,1-1 0,1 1 0,0-1 0,0 1 0,0 1 0,-2 1 143,-1 0 0,0 1 0,-1 1 1,-1 1-1,-6 0 0,-2 0-317,-2 1 0,-2 1 0,-5 0 0,-2 1 0,15 2 1,-8 0-90,-7 0 1,-10 2 0,-5 0 22,-2 1 0,-7 6 0,-1-1 0,-3 4-129,-1 2 1,-9 6 552,-5 1 0,-1 1 0,0 4 0</inkml:trace>
  <inkml:trace contextRef="#ctx0" brushRef="#br2" timeOffset="120">17859 5692 8461,'-17'-4'64,"-2"-2"1,5-5 1500,1 1-867,1 4 1,11 0 0,6 3-1,8-1 1,9-1 22,9 0 1,10-3 0,10 1-599,5-3 0,-25 5 1,2-1-1,2-1 1,2 0-1,1 0 1,2-1-61,2 0 1,1 0-1,3-1 1,1 1 0,3-1-1,-1-1-360,0 1 1,0 0 0,-1 3 0,0-1 0,-1 0 0,0 0 0,-2 1-1,1 0-343,-1 1 0,-1 0 1,-2 1-1,-1 2 640,-3 0 0,-1 0 0,-2 3 0,-1 1 0,-2-1 0,0 1 0,0 0 0,0-1 0,0-1 0,0 1 0</inkml:trace>
  <inkml:trace contextRef="#ctx0" brushRef="#br2" timeOffset="121">17497 7299 9373,'-32'11'-31,"1"-5"0,3-2 0,3 0 0,4 1 1398,3 1 1,8-3 0,8 3-712,8-1 0,16-2 1,15-3-1,11-1-540,8-2 1,-21 2 0,1-1 0,3-1-1,2-2 1,2 0 0,1-1-110,3 0 1,2-1-1,1-2 1,1-2-1,4 1 1,0 0 0,2-2-1,0-1-455,0 0 0,2-1 0,0 2 1,0 0-1,-20 4 0,1 0 1,-1 0 79,20-4 0,-1 1 0,-2 1 0,-2 0 0,-5 1 0,-1 0 368,-3 2 0,0 0 0,0 3 0,-1 1 0,-4 1 0,-2 0 0,-1 2 0,-2-1 0,-1 1 0</inkml:trace>
  <inkml:trace contextRef="#ctx0" brushRef="#br2" timeOffset="122">18508 4001 10949,'0'-16'-149,"0"3"1,0-4 0,0-2 0,0-1 520,0-2 1,0 1 0,1-1 0,1-2 55,2-1 0,3 0 1,-4 4-1,0 0-46,-2-1 1,0 1 0,1 1-1,2 2 30,-2 4 1,-1 2 0,-1 2-1,2-1 506,1 0 0,-2 4-411,3 0 1,-3 6-310,-1 1 1,0 6 0,0 9 89,0 7 1,0 6 0,0 10-42,0 4 0,1 9 1,2 1-1,0 5-882,0 2 1,-2-3 0,-1 0 0,0-1-1991,0-2 1,-5-8-1,-2-4 2543,-3-3 0,3-12 1,0-9 536,-1-8 1,-1-5-1,-1-9 310,3-6 1,-2-9-1,3-9 91,0-6 0,-3-4 0,5-6 0,-1-2-376,0-1 0,2-2 1,3-3-391,0 0 0,0 22 0,1 0 0,0-1 0,0-1 0,2-1 0,0-1-133,2-1 0,0 0 1,-1 2-1,1 0 1,3 0-1,2 0 12,-1 1 0,1 1 1,5-21-1,-1 8 101,-2 11 1,-1 12-1,-2 7-99,-2 4 1,-1 5 0,-3 3-263,0 6 1,1-1 0,-4 5 0,1 3-225,2 3 0,0 4 0,4 8 304,1 3 1,0 4-1,1 4 201,-2 3 1,0 2 0,3 2 0,1-1-243,0 1 0,-1-2 0,1-1-6,0-1 1,-4-3-1,0 2 31,1-2 0,-3-1 0,-2-7 1,-1-4-697,-2-5 1,0 1-1,0-4-174,0 1 1,0 3 1097,0-2 0,0 7 0,0 2 1</inkml:trace>
  <inkml:trace contextRef="#ctx0" brushRef="#br2" timeOffset="123">18518 4905 8524,'-6'-26'168,"-2"0"1,4-2 0,2 3 0,1 2 0,1 2 462,0 0 0,0 4 1,-1 4-1,-2 4 553,0 2 0,-1 6-1016,4 1 0,-1 5 1,-1 10-1,-2 4-83,2 4 1,1 4 0,1 5 0,0 0 293,0 0 0,1 1 0,4 2-310,5 0 1,1 0-1,3-3 1,-1 0-280,1 0 1,2 3 0,2-2-662,0-3 0,-4 0 0,3 2 871,-2 0 0,-1 4 0,-3 2 0</inkml:trace>
  <inkml:trace contextRef="#ctx0" brushRef="#br2" timeOffset="124">18337 6235 8487,'-32'-32'906,"-3"10"0,2 6 1,5 12-381,5 11 1,9 12 0,0 10 0,3 4-374,4 3 0,2 3 0,6-3 1,5 2-100,9 2 1,6 3-1,12 2-312,2 1 0,3-2 1,5-9-1,0-8-40,4-6 1,-1-7 0,1-10 0,-6-7 244,-3-10 0,-7-12 0,-8-7 280,-4-6 0,-8-3 0,-10-3 38,-7-2 0,-7 1 0,-12-4 118,-3-2 0,-4 3 0,-3 3 0,-4 6-611,-3 8 1,-4 5-1,-1 9-674,-1 6 1,4 16 604,1 13 0,1 11 1,4 9-1</inkml:trace>
  <inkml:trace contextRef="#ctx0" brushRef="#br2" timeOffset="125">18210 7874 8133,'0'-28'368,"-1"-1"1,-2 5 0,-2 3 774,0 2 0,-3 7 1,-2 3-1,-1 8-437,1 7 1,2 12 0,3 7-425,0 5 0,1 6 0,4 3-254,0 3 0,5 2 0,3 1 0,4-1-203,2-2 1,5-1-1,0-5 1,5-3-277,4-4 0,-1-9 0,2-9 322,0-6 0,-2-15 0,1-9 1,-4-11 374,-4-12 0,-4-3 0,-9-7 602,-4-2 0,-3-3 1,-4 3-213,-7 1 1,-9 3-1,-10 12 1,-4 6-1517,-5 6 0,-2 10 1,-3 7 879,-2 12 0,-2 12 0,-6 12 0</inkml:trace>
  <inkml:trace contextRef="#ctx0" brushRef="#br2" timeOffset="126">6999 10970 8074,'-17'-43'95,"5"2"0,7 4 0,0 8-95,2 6 0,2 16 0,0 7 0,-2 12 0,-5 14 0,-6 10 0,-3 10 362,-4 8 0,11-24 0,-1 1 0,0 4 0,0 1 0,-1 4 0,0 1-371,0 3 1,-1 2-1,-1 2 1,0 2-1,1 5 1,0 1-1,-1 2 1,1 1-236,3-18 1,0-1-1,0 2 1,1 2-1,0 0 1,0 0 0,0 1-1,-1 0 1,1 0 250,-1 0 0,0-1 0,0 1 0,0-2 0,0 0 1,-1 0-1,-4 14 0,-2 0 0,2 0 0,-1-1 82,0-1 0,0 1 0,0 0 0,0 0 0,0-3 0,1-1-99,1-2 0,0-2 0,0-3 0,2-2 0,1-4 0,0-1 0,1-1 0,-1-1-122,0 0 1,1-1 0,-8 20 0,2-5 131,0-11 0,-3-11 0,2-3 0,-4-2 0</inkml:trace>
  <inkml:trace contextRef="#ctx0" brushRef="#br2" timeOffset="127">5850 11513 8057,'-19'-30'159,"0"0"1,-7-16 0,13 14 352,11 12 1,17 14 0,16 10 0,13 11-247,-17-3 1,1 2-1,2 2 1,-1 1-1,3 5 1,0 1-1,2 2 1,1 1-272,1 4 0,0 1 0,4 3 0,0 2 1,2 6-1,0 2-378,-13-13 0,0 1 0,1 0 1,1 4-1,1 0 0,-1 1 1,1 2-1,-1 0 0,1 1 324,0 2 0,1 0 0,0 1 1,1 0-1,1 1 0,0 0 1,-1 0-1,0 1 0,1-2 1,-1 0-1,1-2 0,1 0 5,-1-3 0,0 1 1,1-2-1,0 1 1,0-1-1,1-1 0,0 1 1,1-1-1,0-1 54,2 0 0,0 1 0,1-2 0,-1 0 0,1-1 0,0 1 0</inkml:trace>
  <inkml:trace contextRef="#ctx0" brushRef="#br2" timeOffset="128">17359 11555 8514,'0'-32'140,"0"0"0,0 0 0,0 2 1,-1 1-1,-2 4 0,-1 3 457,-2 1 0,-1 1 0,-4 2 0,0 5 0,-1 5-395,-2 4 0,-3 13 1,-7 9-1,-2 9-236,-1 8 1,-3 7-1,13-17 1,0 0-1,-1 1 1,0 0-1,1 0 1,0 1-57,0 0 0,1-1 1,-15 23-1,3-3 0,4-4 19,5-3 0,5 0 1,7-8 42,4-7 1,11-8-1,8-8 1,10-5 21,10-2 0,10-5 1,6-4-1,5-2 25,-28 3 0,1 0 1,0 1-1,0 0 0,1-1 1,1 0 34,-2 0 1,0 2-1,23-1 1,-8 2-1,-7 5 263,-10 7 0,-8 3 1,-16 13 146,-11 4 1,-12 2 0,-19 10 0,16-19-1,-1 1-151,-2 0 1,-1 1-1,3-2 1,-1 0 0,-2-2-1,0 0-93,2 0 0,0-1 1,-25 12-1,4-6 1,4-6-223,3-8 0,5-4 0,13-8-935,2-5 1,8-8 0,6-11 0,4-2-859,4-1 0,11-5 1795,10-2 0,9 1 0,4 3 0</inkml:trace>
  <inkml:trace contextRef="#ctx0" brushRef="#br2" timeOffset="129">17816 11725 8466,'0'-6'107,"-3"-3"0,-2 2 0,0-3 0,0 0 0,2 0 0,-1 2 2023,1 1 1,0 5-1578,7-2 0,-2 9 0,5 5 0,3 7-406,3 3 0,-1 3 0,2 0 0,-1 3-205,1 1 1,-2 2 0,2 2-1,-1-2-750,1-1 0,-2-4 0,2 1-2359,-2-3 3167,-1-5 0,-1-2 0,1-4 0</inkml:trace>
  <inkml:trace contextRef="#ctx0" brushRef="#br2" timeOffset="130">17774 11161 8584,'-22'-31'-15,"7"5"0,4 4 2636,7 7-2628,2 8 1,7 3-1,3 8 1,4 4 6,2 5 0,5 4 0,-2 4 0</inkml:trace>
  <inkml:trace contextRef="#ctx0" brushRef="#br2" timeOffset="131">18146 11544 8252,'-15'0'0,"9"2"1373,2 1 1,8 4-1,7 7-779,4 4 1,-2 2 0,4 3 0,2 2-244,1 3 1,0-1 0,-1 0-982,-1-1 1,-5-1 0,0-5-320,-5-2 0,-4-5 532,-8-9 1,-2-12 0,-4-13 570,-1-6 1,4-5 0,1-2 0,1-2 210,3 2 1,1 2 0,2 4 33,3 3 0,3 7 0,7 4-27,4 2 1,6 6-1,5 4 1,3 5 118,3 8 0,-5 9 0,0 9-589,-2 1 0,-4 2 1,-3 0-487,-4 0 1,-5 4 0,-6-1 0,-1-2-1294,-3-3 1877,-1-4 0,-1-5 0,0 0 0</inkml:trace>
  <inkml:trace contextRef="#ctx0" brushRef="#br2" timeOffset="132">18859 11076 8188,'-4'-33'89,"-1"-1"1,1-2-1,-1 1 1,2 1 446,2 2 1,1-1 0,0 8 0,0 2-1,0 4 2139,0 5-2085,0 2 1,-1 12-1,-1 9-217,-2 10 1,-4 7 0,2 7 0,-1 3-30,0 7 0,4 8 1,0 7-1,3 2-233,1-28 0,1 1 0,3 2 0,1 0 0,2 4 1,2 1-141,-1 2 1,2 1-1,1 0 1,2 0-1,0 3 1,1-1 0,2 1-1,1-2-41,1 1 0,1-2 0,0-3 1,2-2-1,0-2 0,1-2 16,0-4 1,0-1 0,-1-4 0,1-3 0,17 2 18,-1-10 0,-3-7 1,2-7-1,-2-1-65,-1-3 1,-1-5 0,0-7-443,2 0 542,4 3 0,-6-7 0,5 2 0,0-2 0</inkml:trace>
  <inkml:trace contextRef="#ctx0" brushRef="#br2" timeOffset="133">19582 11459 8360,'6'-32'-50,"2"-1"0,-4-1 1,-2-3-1,-1 1 1,-1-2 251,0 0 1,0-1-1,-1-2 1,-1 2 0,-3 3 447,-1 3 0,0 2 0,-2 3 1754,1 3-2056,4 12 1,-1 10 0,5 14 0,2 10 16,4 6 0,3 9 0,0 7-239,1 5 1,3 8-1,2 2 1,-8-29-1,0 1 6,2 1 0,-1 0 0,-1 0 1,1 1-1,-1 2 0,1 0-314,1 1 0,-1 1 0,1-2 0,0-1 0,1 0 0,0-1-191,-1-1 0,1 0 0,7 23 0,-2-1 0,0-8-3816,-3-8 3380,-6-11 1,-3-18-1,-8-29 809,-5-2 0,-1-9 0,1-2 0</inkml:trace>
  <inkml:trace contextRef="#ctx0" brushRef="#br2" timeOffset="134">19518 10895 8360,'0'-47'0,"0"13"0,1 2 405,3 7 0,8 7 0,9 2 1,6 0 327,4 3 0,4 5 0,2 2-209,1 2 0,-1 2 0,2 8-389,-3 5 1,-12 11 0,-7 3 0,-5 6-49,-5 4 0,-3 7 0,-8 5-361,-3 2 1,-8-3-1,-5 2 1,-6 1-572,-5-1 0,4-4 0,-6-2-2392,2-5 3237,-2-4 0,7-6 0,-3-2 0,5-2 0,1-2 0</inkml:trace>
  <inkml:trace contextRef="#ctx0" brushRef="#br2" timeOffset="135">20124 11066 8518,'0'-6'0,"0"-4"0,0 3 274,0-2 0,0 2 1,0 0 433,0-2 1,-1 5-1,-1 1 1,-3 7-295,-1 6 1,-1 12 0,-4 10-203,1 5 1,-1 6 0,0 4-59,1 6 0,3 1 0,1 2 0,1-2-232,3-5 1,1-6 0,1-10-217,0-7 0,2-11 1,4-13 140,4-8 1,7-16-1,-3-16 1,0-8-27,2-7 0,-11 23 0,0 0 0,1 0 0,0 0 65,-1-2 1,-2 1-1,-1 0 1,-1-1 0,1 2-1,-1 0 1,1-27-165,-2 3 0,-2 10 1,-1 7-61,-4 10 0,-3 12 0,1 13 0,2 5-647,3 8 1,3 5 984,1 9 0,0 2 0,0 5 0</inkml:trace>
  <inkml:trace contextRef="#ctx0" brushRef="#br2" timeOffset="136">20390 10959 8435,'-6'-20'783,"-3"2"291,-4 4 1,-1 4-1,2 3 1,-1 3 116,-1 3 0,-1 7 1,6 4-927,2 7 0,2 3 0,5 1 0,1 1-537,3-1 0,5 0 1,8 0-296,3 1 0,-1-2 1,7-2-155,0-4 0,0 1 0,3-2 0,0-2 59,0-3 0,-4-4 0,-2 3 666,-4 1 0,-11-1 0,-1 2 682,-5 3 0,-11 10 0,-7 0 1,-6 4 1105,-6 4 0,-3 3 0,-1 0-1304,0-2 1,5-7 0,3 0-927,5-5 1,3-7-803,9-12 1,6-12-1,15-18-776,3-4 2016,8 1 0,2-13 0,5 2 0</inkml:trace>
  <inkml:trace contextRef="#ctx0" brushRef="#br2" timeOffset="137">20720 10555 8187,'-11'-37'329,"2"8"1,2-3 0,3 2 0,4 3 0,4 2 1226,3 3 1,2 5-1,2 4 1,1 5-927,2 4 0,2 3 0,7 1 1,1 3-188,0 4 0,6 6 1,-2 12-1,3 4 144,1 5 0,-4 5 0,-1 9-407,-1 5 0,-11-25 0,-1 2 0,-1 2 0,-1 1 1,-1 0-1,0 0-180,-1 0 0,-1 1 0,-1 2 1,-1 1-1,-1-3 0,-2 1-139,0 0 1,-1 0 0,-1 3-1,-1 0 1,-2-3 0,-2 1-1,-2-2 1,-1-1-1092,-2-1 0,0-1 0,-9 27 1,-1-5 1229,-1 0 0,-1-1 0,-1 0 0,0 1 0,-1 3 0</inkml:trace>
  <inkml:trace contextRef="#ctx0" brushRef="#br2" timeOffset="138">19869 12215 8334,'-15'6'-28,"3"3"0,-2-3 0,3 1 0,3-1 523,1-1 1,5-2 0,2-3 0,8-1 0,5-4 18,4-5 0,7-6 1,2-6-1,2-3 0,4-4-271,2-6 0,7-3 0,-1-4 0,-18 20 0,1-1 0,2-1 0,1-2-120,1-2 1,1 0 0,2-2-1,0 0 1,3-1 0,1 0-177,-1-2 0,1 1 0,-2 1 1,0 0-1,-3 3 0,0 1 1,-2 1-1,0 1 34,-2 2 1,-2 0 0,21-19 0,-6 7 0,-7 7-187,-9 4 0,-3 4 0,-7 2 115,-3 4 1,-6 8 66,-3 6 0,-4 5 1,-4 5-1,1 2-872,-1 2 1,-1 4 0,1 6 894,1 1 0,0-1 0,-4-2 0</inkml:trace>
  <inkml:trace contextRef="#ctx0" brushRef="#br2" timeOffset="139">20465 12002 8487,'-16'-11'312,"1"2"1,-4 1 137,1 1 0,5-1 0,-1-1 1,2 1 2662,2 1-2640,-1 0 1,10 2-1,4 5 1,8 7-348,7 6 1,1 3 0,9 6 0,2-1-422,0 0 1,3 1 0,2-1 0,1 0-129,2 0 0,-4-3 1,1-1-257,-6-2 1,0 3 0,-7-4-1,-4-1 274,-5-1 1,-7-6-1,-16-2 841,-11 1 0,-11-2 0,-14 4 272,-4 1 0,-2-2 1,-1 1-1,0 2 720,0 4 1,3-1-1,8 4-957,10-1 1,13-3 0,8 2 0,9-3-623,8-4 1,13-3 0,16-4-1550,10 0 0,7-5 1700,5-6 0,-28 4 0,1-2 0,2-1 0,0-1 0</inkml:trace>
  <inkml:trace contextRef="#ctx0" brushRef="#br2" timeOffset="140">4106 10002 17660,'-11'-32'-498,"-4"1"0,-2 1 0,-1 2 1,2 0-1,-1 1 841,1 2 0,2 3 0,-3 5 0,1 4 0,0 4-373,1 6 1,-4 6 0,0 6-1,-3 5 1,-3 8 177,1 9 0,-3 8 0,0 11 0,13-22 0,1 0-4,0 3 1,1 0 0,1 3-1,0 2 1,2 0 0,0 1-193,-1 1 0,2 1 0,1 4 0,1 1 0,-1 0 0,0 0 0,1 1 0,1 0 77,1-1 0,1 0 0,0 1 1,2-1-1,2 0 0,2-1 1,0 0-1,2-2-32,1 0 1,1-1-1,1-2 1,2-1 0,1-5-1,2-1-54,-2 0 1,2-2 0,4 1 0,1-2 0,-1-2-1,1-1 1,22 20 12,3-9 0,4-14 1,4-12 352,4-9 0,3-13 0,-27 0 0,0-2-155,-1-4 1,0-2-1,-1-3 1,-1-2-1,2-4 1,-1-2-14,0 0 0,0-1 0,1-5 0,-1 0 0,-2 1 1,-1 0-1,-2 1 0,-1-1-110,-1 2 1,-2-1-1,-2-1 1,-1 1-1,-2 0 1,0 0-141,0-2 0,-2 1 1,-3 1-1,-2 1 0,0-3 1,-2 1 34,-2 1 0,-2 0 1,-1-1-1,-2 1 1,-1 0-1,-1 0 1,-1 0-1,-2-1 42,-2 0 0,-1 0 0,-3 2 0,-2 1 0,-1 3 1,-1 1 202,0-1 0,-2 2 0,-3 3 0,-2 1 0,-20-15 21,-5 9 1,3 7-1,-2 16 1,1 6-877,0 7 0,0 8 0,3 15 684,1 10 0,2 5 0,20-17 0,2 2 0,0 3 0,0 1 0,1 3 0,-1 1 0</inkml:trace>
  <inkml:trace contextRef="#ctx0" brushRef="#br2" timeOffset="141">20050 9842 16059,'-21'-11'-528,"4"1"1,3-1 0,3 1 0,2-1 0,0 0 1663,1 1 0,-2 3-538,6-1 1,0 7-236,4 1 0,0 10 0,0 7 0,2 5 156,1 3 1,0-2 0,2 6-120,0 0 1,3 2-1,-2 1 1,1 0 46,1 0 1,-3 0 0,4-1-224,-2 1 0,-1-1 1,1-3-39,-4-3 1,2-2 0,0-3-1,0-2-590,-1-4 221,0-2 1,-3-6-2828,3-3 3109,-3-6 1,8-3 0,-3-5-1</inkml:trace>
  <inkml:trace contextRef="#ctx0" brushRef="#br2" timeOffset="142">1117 4128 19809,'-27'0'-35,"2"0"1,6 0 3265,1 0-2856,10 0 1,-2 2 0,12 0-1,0 3 1,3 1 0,1 1-403,2-1 0,6-1 0,5-2 0,5 0 495,4 0 0,7-7 0,6-3 0,2-2-24,3-2 0,5-4 0,-1-2-346,2 1 1,-23 5 0,1 1 0,1 2-1,-1-1 1,2-1 0,0 0-245,0-1 1,-1 0 0,24-5 0,-3 2-536,-8 2 0,-7 2 1,-11 2-1224,-8 1 1738,-8 5 1,-18-3 0,-4 5 82,-3 0 0,-4-1 0,-5-2 0,-2 0 280,-1 0 0,3 2 1,1 1 81,4 0 1,0 0-1,6 1 150,3 3 1,5-2 0,5 5 0,0 3-530,0 3 1,5 0 0,7 3-517,8 0 0,2 3 0,4-2-350,0 4 0,-4 0 0,2 1 442,-5 3 1,-4 2 0,-4 5 0</inkml:trace>
  <inkml:trace contextRef="#ctx0" brushRef="#br2" timeOffset="143">9935 12396 21656,'-6'-11'-3178,"-4"5"4465,3 3 1,-7 1-1,-4 5 1,-2 4 0,-1 8-1,-2 8-651,-1 5 1,1 4 0,-2 2-1,4 2 1,3-3-922,4-4 1,3-1 0,4-6 0,5-2 0,6-6-364,6-4 0,7-8 0,9 3 0,4-2 520,5 1 1,1 0 0,-1-3-1,0 2 325,-1 4 1,-5 3 0,-6 0 129,-4 1 0,-5 4 1,-8 4-1,-7 5 1432,-8 4 0,-11 3 0,-9 0-1578,-1-3 0,-6 3 0,1-5 1,0-1-346,2-4 0,6-10-806,2-1 1,8-6-1,2-1-1689,4-1 0,6-7 2909,5-2 0,9-3 0,8 0 0</inkml:trace>
  <inkml:trace contextRef="#ctx0" brushRef="#br2" timeOffset="144">10275 12715 18545,'0'-21'1035,"0"3"0,-1 1 0,-2 2 21,0 2 0,-2 6 839,2 3 1,1 8 0,-1 4 0,2 5-1541,1 5 1,0 3-1,0 4 1,0 3-929,0 3 0,0 0 1,0-2-1,0 0 1,0-6 0,0 2-2613,0-2 1,1-3 3059,2-2 0,-1-3 0,2-4 0</inkml:trace>
  <inkml:trace contextRef="#ctx0" brushRef="#br2" timeOffset="145">10243 12374 8289,'-6'-21'1335,"1"1"0,5 1-1188,0 1 1,0 9 0,3-1 0,3 5-148,4 2 0,13 11 0,-1 4 0</inkml:trace>
  <inkml:trace contextRef="#ctx0" brushRef="#br2" timeOffset="146">10520 12640 8289,'0'16'0,"-4"-3"0,-1 3 1512,-1 0 0,4-2 1,-2-3-855,3-1 1,2 0-1,2-2 1,2-2-889,0-1 0,3-2 0,2-4 0,1-3 50,-1-3 0,1-3 0,0-5-4,-1-2 1,0-3-1,-2-3 1,-1 0 35,1-2 1,2 0-1,-1 5 793,-2 2 1,3-1-1,-3 6 555,2 4 0,2-1-571,0 7 0,-1 5 0,0 9 1,-2 5-408,-1 4 1,-4 6 0,1 4-736,1 4 0,-4-4 1,3 0-1,-3-1-1051,-1-2 0,0-7 1,0 0-3105,0-3 4668,0-8 0,0-4 0,0-5 0</inkml:trace>
  <inkml:trace contextRef="#ctx0" brushRef="#br2" timeOffset="147">10945 12257 8289,'5'-21'212,"-4"0"1,2 0 151,-1-1 0,-2 1 0,0 0 0,0 1 0,0 2 1344,0 4 1,0 2-758,0 1 1,-2 5-1,-1 4 1,-4 5 64,-3 8 1,1 8-1,1 8-724,1 4 1,4 1 0,0 10 0,1 7-144,2 5 0,2 2 0,-1-26 0,1 0-627,1 1 1,1 0 0,3-1-1,0 1 1,2 0 0,0 0-237,1-1 1,0 0-1,16 18 1,4-5-1,3-14-1174,2-8 1,2-11 0,-3-7 401,2-6 1486,-1-7 0,-3-12 0,0-5 0</inkml:trace>
  <inkml:trace contextRef="#ctx0" brushRef="#br2" timeOffset="148">11594 11715 8289,'-11'-22'335,"1"6"0,0-3 1,2 5-1,2 1 2377,1 1 1,2 5-1758,3 0 0,3 6 1,2 1-1,1 7-455,2 6 0,-2 0 0,1 4 0,1 2-391,2 1 0,-1 6 1,1 3-1,-2 2-711,0 0 0,8-2 1,-6-1-854,2 2 1,3 1 0,1 0 0,0 1 1454,3 0 0,-3 0 0,-1 0 0</inkml:trace>
  <inkml:trace contextRef="#ctx0" brushRef="#br2" timeOffset="149">11530 12577 8289,'-9'-5'2542,"1"-2"-1869,4-3 0,6-4 0,5-1 0,7-2 501,5-2 1,8-2-1,4-3-681,3 0 0,7-6 0,-2 3-390,2 0 0,0-3 0,0 5 0,-5 3-718,-3 3 0,0 1 0,-7 6-815,2 3 1,-10 5 0,0 1 0,-6 4 1429,-5 6 0,-2 10 0,-5 10 0</inkml:trace>
  <inkml:trace contextRef="#ctx0" brushRef="#br2" timeOffset="150">11913 12704 8289,'0'-10'3650,"0"-1"-1456,0 5-758,-5-3 0,5 12 0,-1 2 0,5 7-880,1 5 0,-1 7 0,3 2 0,1 1-1325,2 3 0,0 1 1,1 0-321,0 1 1,3-1 0,0-2 0,0-6-3398,2-4 4486,-5-4 0,10-9 0,-5-1 0</inkml:trace>
  <inkml:trace contextRef="#ctx0" brushRef="#br2" timeOffset="151">12264 11789 8254,'5'-27'1119,"-3"-3"0,5 7-268,1 3 1,5 4-1,3 9 1,0 4 417,3 2 1,6 10 0,3 6 0,3 9 445,1 8 0,-4 6 0,1 8-1221,0 4 1,-16-23 0,-1 2 0,0 1 0,-1 1-618,-1-1 0,-2 2 0,-2 3 0,-2 0 0,1 1 1,-1 0-1,0 1 0,-2 1-453,0-2 0,-1 1 0,-2-2 0,-2 1 0,0-1 0,-2 1 397,-1-3 1,-1 1 0,-1 3 0,-1 1 0,-1-1 0,-1 1 0</inkml:trace>
  <inkml:trace contextRef="#ctx0" brushRef="#br2" timeOffset="152">10232 14375 8480,'-10'-26'144,"-1"0"1,0-4 0,2 4 0,1 3 0,1 5 814,-2 5 0,-1 1 0,-4 8 1,-3 3-348,0 4 1,-1 7-1,3 9 1,1 4-418,-1 1 1,4 8-1,1-2 1,5-2-411,4-1 1,2-5-1,4-6 1,4-1-328,4-6 1,7-3 0,1-7 223,7-3 0,7-2 0,4-4 363,2-1 1,-3 0 0,-2 2 341,-3 2 0,-5 2 0,-3 6 0,-6 4 528,-10 6 1,-8 9 0,-10 10-460,-12 8 1,-10 5 0,10-18 0,-1-1 0,1 0 0,0-1-499,-1-1 0,1-1 0,-15 21 0,3-4 0,5-7-2727,6-5 1895,3-13 1,18-4 873,4-13 0,10-6 0,4-7 0</inkml:trace>
  <inkml:trace contextRef="#ctx0" brushRef="#br2" timeOffset="153">10647 14311 10401,'-10'-5'3707,"-1"4"1,1-3-2915,3 8 0,1 2 0,4 6 1,-1 1-556,0 1 1,2 1-1,1-2-1297,0 1 0,0 1 0,0-5 0,1 1-4246,3 0 5271,-3-1 0,8 1 0,-3 0 0</inkml:trace>
  <inkml:trace contextRef="#ctx0" brushRef="#br2" timeOffset="154">10551 13885 11682,'0'-21'481,"0"0"0,2 1 0,1 2-348,4 4 1,3 7-1,0 3 1,2 4-1709,2 4 1,3 6 1438,4 8 1,5 7-1,1 2 1</inkml:trace>
  <inkml:trace contextRef="#ctx0" brushRef="#br2" timeOffset="155">10871 14396 8424,'-4'11'2712,"0"-1"-1075,-4 1-724,7-5 1,-3-1 0,8-5-1254,3 0 1,4-6 0,2-4 0,1-4-679,-1-3 1,0 3-1,0-3 588,1-2 0,0-1 1,-3-1-1,-2 4 127,-2 3 0,2 2 0,-5 2 1514,2 3 0,0 4 0,3 7 762,-2 7 0,-4 8 1,4 7-1654,2 1 1,0 1 0,2 4-473,-1 0 1,1-1 0,0-4 0,0-4-1405,4-4 0,-4-8 1556,4 0 0,-4 0 0,0-5 0</inkml:trace>
  <inkml:trace contextRef="#ctx0" brushRef="#br2" timeOffset="156">11370 13843 8382,'0'-22'0,"-4"1"0,-5 1 914,-4 2 1,2 7 0,-5 5 0,2 1 762,0 3 1,-4 5-1,4 7 1,1 6-603,1 9 1,6 6-1,3 6-551,2 10 1,2 2 0,0-19 0,2 1 0,2 0 0,1 0-190,2 2 0,1 0 0,2 5 1,2 0-1,2 3 0,0 1-1262,2 0 1,0 0 0,-1-5 0,1-2 0,1-6 0,1-3 0,15 17-975,-2-13 0,4-7 1,-10-12-1072,-4-5 2972,-2-9 0,-3 2 0,-2-4 0</inkml:trace>
  <inkml:trace contextRef="#ctx0" brushRef="#br2" timeOffset="157">12062 13460 8375,'-21'-11'39,"0"4"1,3 1 0,1 0-1,2 1 236,2 1 1,1-3 0,1 2 0,1 0 1183,-1 0 0,5 1-454,2 0 1,4 4 0,4 1-417,3 9 0,4 2 0,2 5 1,2 3-240,2 4 1,-1 3 0,3 5-496,-1 0 1,0 1 0,3 1-1,0 2-1027,0-2 1,1-1 0,-2-1 0,-1 0-1767,-2 0 2938,-4 0 0,7-5 0,-3-1 0</inkml:trace>
  <inkml:trace contextRef="#ctx0" brushRef="#br2" timeOffset="158">11987 14247 9104,'-10'0'233,"-1"-1"0,2-3 1038,2-3 1,-2-2 0,8-3 0,6-1 476,8-1 0,12-6 0,8-2-1499,8-5 1,3 0 0,7-3-331,-24 14 1,0-1 0,0 1 0,0-1 0,3-2 0,1-1 0,-1 1 0,0 0-544,0 2 1,-1 0 0,0 0-1,-1 0 1,21-9 0,-3 0-683,-2 0 0,-11 9 0,-6 8 1312,-6 3 1,-6 2 0,-4 4-1</inkml:trace>
  <inkml:trace contextRef="#ctx0" brushRef="#br2" timeOffset="159">12540 14311 8402,'-15'-26'0,"7"2"0,-2-3 1188,4 1 0,4-4 1,6 2-1,4-1-345,5 0 1,3 4 0,6 8-1,-1 2-837,0 4 1,-1 6 0,-1 7-229,-1 11 0,-5 9 1,1 11 55,-2 2 0,-3 6 0,-1 7 1,-5 0-241,-2 3 1,-1 2 0,0 0 436,0-3 1,4-3-1,-1-15 1,1-6 335,1-6 0,1-9 1,5-11-237,4-9 0,2-10 1,8-18-380,3-5 1,7-5-1,-17 22 1,0 0 247,1-1 0,0 2 0,3 1 0,0 1 0,2-2 0,0 1 0</inkml:trace>
  <inkml:trace contextRef="#ctx0" brushRef="#br2" timeOffset="160">13104 13343 8373,'-5'-22'405,"4"5"0,-2-1 671,2-1 1,2 5 0,3 2 0,6 5 29,3 2 1,9 3 0,1 5 0,3 7 42,3 6 1,-1 4 0,-1 12-601,-1 5 0,1 4 0,-5 6 0,-3 3-995,-2 6 1,-10-26 0,0 0 0,-2 4 0,-1 1-2940,0 2 0,0 0 3385,-2 0 0,0 1 0,-1 6 0,-2 0 0,1 0 0,0-1 0</inkml:trace>
  <inkml:trace contextRef="#ctx0" brushRef="#br2" timeOffset="161">11466 14992 13588,'-21'-26'634,"4"5"1,3 2 0,2 12-203,2 12 1,-2 20 0,-1 14 0,-2 10 0,-2 6 0,8-26 0,0 0-420,-7 27 0,2-4 0,6-11 0,5-2 98,2-3 0,5-9 0,5-7-485,4-8 0,4-7 0,7-9 1,2-4 494,1-5 0,-2-5 1,2-4-1,-1-1 536,-2 3 1,-2 6-1,0 1-91,-1 5 0,-6 4 0,-4 9-227,-6 5 1,-4 8 0,-2 9-590,-3 5 1,-7 6 0,-5-3 0,-2 0-229,0-2 1,4-2-1,-2-4-1766,0-6 2503,2-4 1,-1-7-1,-2 1 1</inkml:trace>
  <inkml:trace contextRef="#ctx0" brushRef="#br2" timeOffset="162">11870 15300 12154,'-4'-21'3487,"-1"5"-2972,-2 1 0,2 11 0,6 8 0,2 12-229,0 6 0,1 3 0,-3-4-616,2 1 0,2 0 1,3 2-594,0 1 0,-1-1 899,3-2 1,6 8 0,0 4 0</inkml:trace>
  <inkml:trace contextRef="#ctx0" brushRef="#br2" timeOffset="163">11966 14864 12867,'-9'-22'3142,"6"-2"-2731,-4 10 1,5 6 0,2 9 0,1 9-197,3 11 1,1 5 0,6 5 0</inkml:trace>
  <inkml:trace contextRef="#ctx0" brushRef="#br2" timeOffset="164">12317 15439 11317,'-9'6'1653,"2"-2"1,-8-4 134,4 0-2030,5-4 1,1 1 0,6-4 88,3-1 0,3-6 0,7-4 0,2-2-217,1-1 0,3-1 0,-2 2 486,2 3 1,1-2-1,0 6 392,1 3 1,-5 1-1,1 5 1,0 3 253,-2 3 0,3 8 0,-4 5 136,-2 2 1,-2 4 0,0 5-1062,0 1 1,-1 2 0,1 1 292,0-1 0,-1 1 1,1-2-1</inkml:trace>
  <inkml:trace contextRef="#ctx0" brushRef="#br2" timeOffset="165">13008 14928 8489,'-27'0'0,"2"6"0,8 5 606,3 5 1,6 14-1,5 6 1,3 7-1,3 2 274,5-4 0,7 2 1,6-5-1,8 1-1018,5 0 0,4-6 1,3-1-1,-1-8-183,-1-5 0,-3-7 321,3-5 0,0-4 0,3 1 0</inkml:trace>
  <inkml:trace contextRef="#ctx0" brushRef="#br2" timeOffset="166">13827 14322 8685,'-26'-32'326,"12"0"0,1 1 0,6 3 1,5 4-1,1 5 625,1 5 0,4 3 0,3 4 0,3 4-693,1 1 0,0 12 0,4 4 0,1 6-647,1 5 0,3 2 0,-3 6 0,2 3-327,-1 3 1,2 2-1,-3 2 1,0 0 716,1 4 0,-5 6 1,-5-24-1,0 1 0</inkml:trace>
  <inkml:trace contextRef="#ctx0" brushRef="#br2" timeOffset="167">14370 14481 8594,'-11'-26'74,"4"2"0,1-2 323,2 4 0,-5 4 0,2 12 450,-2 6 1,-2 6 0,0 10-537,1 5 1,-1 10 0,1 7-1,0 1-271,3 0 1,-1 0 0,4 3-418,2 1 0,2-1 0,3 0-955,4-3 1332,8 2 0,6 2 0,6 5 0</inkml:trace>
  <inkml:trace contextRef="#ctx0" brushRef="#br2" timeOffset="168">14487 15034 8467,'-17'-37'1303,"2"-4"1,6 5-380,1-2 1,5-2 0,8-8-267,5-5 0,10-4 0,-7 28 1,2-1-1,13-22-404,0 9 0,-3 14 1,2 13-517,-1 6 0,-1 11 0,-5 11-195,-2 8 1,-4 11-1,-7 9 1,-3 4 383,-3 2 0,-1 4 0,-1-3 512,-3 2 0,-1 0 0,-3 2-152,1-5 1,1-2-1,-1-11 1,4-5 79,1-4 1,4-3 0,2-12-728,7-11 1,5-8 0,8-16-36,1-6 0,3 5 1,-3-2-149,-1 6 1,-3 7 0,-4 7 386,-7 8 0,-5 11 1,-10 12 461,-5 5 1,-6 5 0,-5 3-444,0 4 0,-1-2 0,1-3 0,0-3-2186,0-3 2323,-1-9 0,-4 6 0,-1-9 0</inkml:trace>
  <inkml:trace contextRef="#ctx0" brushRef="#br2" timeOffset="169">14966 14226 12292,'0'-26'2341,"0"4"0,1 1-190,2 6 1,4 4 0,8 4 0,2 6-1608,3 7 1,2 7-1,0 13-74,3 6 1,-3 6 0,3 7 0,-4 2-1272,-3 1 0,-2 4 1,-11-22-1,-1 1 861,0 2 0,-1 1 1,0 4-1,-1 1 1,-2 1-1,0 0 1</inkml:trace>
  <inkml:trace contextRef="#ctx0" brushRef="#br2" timeOffset="170">16168 15056 10208,'-17'-5'-94,"-2"-1"1,5-3 0,1 2 0,0 3 0,0 3 167,-1 1 1,1 1-1,4 3 1,4 4 375,0 5 0,1 2 1,4 4-1,0-2-318,0-2 1,5 4-1,3-3 1,5 2-59,5 0 0,2-5 0,3 2 0,0 0 41,2-1 1,2 0 0,-4-5 60,-3-2 0,-5 3 0,0-3 164,-3 2 0,0 2 1,-8 0-1,-3-1 346,-4 1 0,-6 0 1,-6-1-891,-2 1 0,-1-2 0,-3-2 0,1-2-1070,2 0 1,3-4 1216,4 3 1,1-3-1,-1-1 1</inkml:trace>
  <inkml:trace contextRef="#ctx0" brushRef="#br2" timeOffset="171">16550 15311 10328,'-3'-11'1302,"-2"1"-1142,-1-1 1,0 4 164,-1 0 172,3 0 0,5 1 0,2 2-174,4 3 0,-1 6 0,0 2 0,-1 3 106,-3 0 1,4 1 0,0-1 0,1 1-755,0 0 0,-1-1 359,1 1 0,7 4 0,-2 2 0</inkml:trace>
  <inkml:trace contextRef="#ctx0" brushRef="#br2" timeOffset="172">16529 14896 10510,'-16'-32'1190,"1"6"-1204,8 5 1,4 10-1,6 11-73,4 6 0,3 4 1,1 0-1</inkml:trace>
  <inkml:trace contextRef="#ctx0" brushRef="#br2" timeOffset="173">16838 15269 8579,'-11'4'0,"4"-1"0,1 4 1445,1 1 0,2-2 0,4 0-1255,2-1 1,3-2 0,5-3 0,1-1-1211,2-3 0,-2-2 0,3-4 470,1-1 0,-5-3 1,4 0-1,-5 1 63,-3 1 0,3 2 0,-4 2 1475,0 1 0,3 5 113,-2-2 0,4 8 0,2 4 0,1 5-699,-1 5 0,2 2 1,1 1-450,0 0 1,2 1 0,2-2-1025,-2-2 0,-3-3 1071,-4-4 0,-1-6 0,1 0 0</inkml:trace>
  <inkml:trace contextRef="#ctx0" brushRef="#br2" timeOffset="174">17221 14715 8446,'-11'-16'174,"4"0"1,0 7 682,-2 2 0,0 4 0,-2 10 0,2 9 173,2 6 0,2 9 0,5 6-462,0 1 1,6 4 0,5 5 0,6 1-167,7-1 1,3-1-1,6-5-845,3-2 0,-2-5 1,5-8-364,1-4 0,-3-8 0,-2-13 0,-3-7-179,-3-8 1,-1-5 0,-7-2-526,-4 0 0,-9 0 1510,-4-1 0,-3 1 0,-1 0 0</inkml:trace>
  <inkml:trace contextRef="#ctx0" brushRef="#br2" timeOffset="175">17476 14226 11073,'-5'-16'996,"-1"3"0,-3-3-63,2 0 1,1 3 0,5 6 200,1 4 1,0 3 0,9 5 0,4 6-695,2 10 1,0 1-1,2 8 1,2 1-671,1 4 1,-2 1 0,0-1-831,1 0 1,-3 7 0,1-1 226,-2 4 1,-1 1-1,-3-4 904,0 1 1,-1 0 0,1-1 0</inkml:trace>
  <inkml:trace contextRef="#ctx0" brushRef="#br2" timeOffset="176">18018 14460 8498,'-10'-11'745,"-1"2"260,0 2 0,2 4 0,1 12 0,2 8-275,1 9 1,-2 6 0,3 4 0,2 3-746,1 2 1,2 3-1,3 1-819,3 1 0,2 5 0,2-2 834,-1 3 0,1 6 0,0 1 0</inkml:trace>
  <inkml:trace contextRef="#ctx0" brushRef="#br2" timeOffset="177">18114 14875 8305,'-5'-31'0,"4"9"0,-2-4 1031,1 6 1,6 10 0,1 1 0,1 3-107,2 3 1,-1 3 0,2 4-886,3 3 0,1 7 0,-2 5 1,-2 4-111,-2 1 0,3 6 0,-3-3-95,2 0 0,2 3 0,-2-5-57,-1-2 0,5-1 0,-3-5 1,2-4-203,0-4 1,0-6 0,1-6 141,1-4 0,4-9 1,-3-4-1,0-4-468,1 1 750,-2 0 0,-4 2 0,1 0 0</inkml:trace>
  <inkml:trace contextRef="#ctx0" brushRef="#br2" timeOffset="178">18316 14800 8375,'-16'-10'4833,"0"4"-3971,10 1 0,2 15 1,5 5 200,2 7 0,3 6 0,6 5 0,1 1-590,1 1 1,2 9-1,-2 0-1161,3 3 0,0-2 1,-2 2-1,-2 0-1043,-3-1 1,-3 1 1730,0-1 0,2-2 0,-3 3 0</inkml:trace>
  <inkml:trace contextRef="#ctx0" brushRef="#br2" timeOffset="179">18614 14375 8278,'0'-32'622,"3"6"0,2 6 907,1 8 1,1 8-1,4 11 1,-1 10-346,1 9 1,0 7 0,-1 10 0,1 0-402,0 4 1,-1 1-1,1 6-1201,0 3 1,-6 2 0,-2-27-1,-2 0 1,0 0 0,-1 0-982,0 0 1,0 0 0,0 2 0,-1 2 1398,0 1 0,-2 0 0,-1-2 0,-2 0 0,-2 1 0,-1 1 0</inkml:trace>
  <inkml:trace contextRef="#ctx0" brushRef="#br2" timeOffset="180">9669 8916 8444,'-26'0'43,"3"5"0,-2 2 122,3 3 0,2 5 1,2 4-1,3 5 1,2 4 260,2 3 1,-1 4-1,9 1 1,0-2 0,3-1-467,4-1 1,3-10 0,7-4 0,4-6 0,3-5-146,4-3 0,1-9 0,4-5 1,-2-4 298,1-2 1,1 3 0,0 0 0,-3 3 468,-1 3 1,-6 5-1,-7-1-6,-5 6 1,-3 9-1,-8 9-358,-4 6 1,-6 5 0,-10 3-1,-3 4-635,-1 3 0,-1-4 0,0-3 0,4-3-2308,5-4 2724,4-2 0,0-4 0,-2-1 0</inkml:trace>
  <inkml:trace contextRef="#ctx0" brushRef="#br2" timeOffset="181">10009 9321 8234,'-18'0'0,"2"1"988,0 2 0,7 5 1,5 6-1,4 3 39,4 4 0,2 0 1,4 0-1404,1 0 1,1-1 0,1-1 0,2-1 375,2 1 0,-4-4 0,2 1 0</inkml:trace>
  <inkml:trace contextRef="#ctx0" brushRef="#br2" timeOffset="182">9924 9065 8079,'-6'-21'278,"2"0"0,6 0-144,5-1 0,1 10 0,10 5 0,-1 5-481,0 2 0,3 5 347,-2 2 0,2 12 0,1 3 0</inkml:trace>
  <inkml:trace contextRef="#ctx0" brushRef="#br2" timeOffset="183">10179 9385 11588,'0'-11'879,"6"-3"0,5-3-669,5-3 0,4 1 0,2-6 0,-1 4-330,0 3 1,4 3-1,-1 5 160,-4 3 0,0 9 0,-6 8 1,-1 8 378,-1 6 0,-6 4 0,-3 6 0,-2 1 91,-1-5 1,0-3-1,0-6-1354,0-4 124,0-1 0,0-13 0,0-6 720,0-10 0,5-11 0,1-3 0</inkml:trace>
  <inkml:trace contextRef="#ctx0" brushRef="#br2" timeOffset="184">10520 8821 8079,'-5'-17'1567,"-3"-2"0,-4 6 246,2 4 0,7 4 0,-1 10 0,4 7-969,4 8 0,2 9 0,5 8-81,4 1 1,1 1-1,4 2-1087,-2-2 0,6 2 0,-2-2 1,3 3-1193,1 0 1,2-1 0,-2-7-301,1-9 0,-3-9 0,1-10 1816,-3-6 0,9-14 0,2-8 0</inkml:trace>
  <inkml:trace contextRef="#ctx0" brushRef="#br2" timeOffset="185">10807 8523 8535,'-6'-16'44,"-4"0"1,3-7 0,-1 0-1,0-2 1,2 0 595,1-1 0,2 4 0,3-3 0,0 2 2,0 2 0,1 1 1,2 2-1,6 4-304,4 2 0,0 6 1,3 3-1,1 4 1,-1 6-248,3 7 0,-4 6 1,0 6-350,-4 6 0,0 6 1,-1 7-44,-3 1 0,-3 4 0,-4-4 1,0-1 58,0-2 1,0-2-1,0-5 1,0-6 516,0-6 1,-3-6 0,-2-8-98,-1-3 1,4-8 0,-1-11-60,6-8 1,7-10 0,8-8 0,3-2-311,4-3 1,2 1-1,5 4-388,0 2 1,0 4 0,-1 7-949,-3 6 1527,-2 6 0,-4 22 0,-1 3 0</inkml:trace>
  <inkml:trace contextRef="#ctx0" brushRef="#br2" timeOffset="186">11392 8321 8993,'-5'-22'-127,"-1"2"1,-3 1 727,2 2 1,1 5 0,3 0 381,0 4 1,-6 3-1,4 1-295,-1 8 1,-4 9 0,3 6-1,-4 6-286,-3 7 0,2 4 0,-2 7 0,2 0-68,2 4 0,3-2 1,1 4-82,1 2 0,2 8 0,3 1-490,0-2 0,8-7 1,4-5-1,2-3-375,1-4 0,3-11 0,-3-9-248,2-6 0,-3-1 0,3-8 15,-2-2 0,-1-1 1,-4-2 815,-3-3 1,7-2 0,-2-4-1</inkml:trace>
  <inkml:trace contextRef="#ctx0" brushRef="#br2" timeOffset="187">11573 8799 8438,'-5'-16'359,"-1"-4"0,-4 3 0,3 1 1993,4 1 0,0 7-1007,0 1 0,3 6 1,-1 1-1,4 7-792,3 6 1,1 4 0,4 5 0,0 2-639,-1 0 1,2 6 0,1-3 0,1 2-672,-1-1 1,3-1 0,-2 1-1114,-1-3 0,0 1 0,0-2-19,1-4 0,0-5 1888,-3-7 0,-1 1 0,1-3 0</inkml:trace>
  <inkml:trace contextRef="#ctx0" brushRef="#br2" timeOffset="188">11690 8172 8312,'-16'0'2629,"4"-5"-1923,2 4 0,7 5 0,10 11 0,8 4 517,4 2 1,5 5-1,2 3-921,2 6 0,0 2 1,3 7-1,-2 2-904,0 4 1,-7-3 0,-1 1-50,-5-1 0,-9-3 0,-4 3 651,-2 0 0,-10-3 0,-3 3 0</inkml:trace>
  <inkml:trace contextRef="#ctx0" brushRef="#br2" timeOffset="189">11360 9927 8207,'-5'-10'1016,"-2"0"0,-5 2 0,0 2 0,3 1 674,-1 3 0,6 5 0,0 4-1930,3 3 1,1-3 0,1-1-1,2 0-3841,0 0 4081,5-4 0,3 8 0,6-5 0</inkml:trace>
  <inkml:trace contextRef="#ctx0" brushRef="#br2" timeOffset="190">11594 10300 8239,'-11'0'1154,"1"0"2096,-1 0 0,4 0-2682,0 0 0,6-5 0,1-2 1,7-3-2588,6 0 2019,3-1 0,10 0 0,1 1 0</inkml:trace>
  <inkml:trace contextRef="#ctx0" brushRef="#br2" timeOffset="191">11892 10768 8189,'-26'6'4839,"4"-2"-3116,1-4 1,10 0 0,13-1 0,7-1-6432,8-2 4708,3-4 0,1-3 0,0-5 0</inkml:trace>
  <inkml:trace contextRef="#ctx0" brushRef="#br2" timeOffset="192">20805 5714 13459,'-44'0'-7,"3"-4"0,10 1 1,4 0-1,5 2 1,4 1 132,2 0 1,2 0 0,4 0 0,-1 0 0,0 1 0,1 2 2119,-1 0-2084,5 1 1,3-4 0,6 0 0,7 0 0,6 0 0,10 0 229,7 0 1,10-5 0,8-2-301,4-3 0,-23 4 0,0-2 0,4 1 0,0-1 0,3-1 0,1 0-6,4-2 0,1 0 0,3 0 0,1 0 1,6-1-1,1 0-153,2 0 0,1 1 0,-17 4 0,0 0 1,0 0-1,4 0 0,-1 0 0,1 0 0,1-1 1,0 1-1,0 0 77,0 0 1,1 0-1,-1 0 1,1 0 0,0 1-1,-1-1 1,-3 1 0,0-1-1,0 1-17,1 0 1,-1 0-1,1 0 1,-1 0 0,-1 1-1,1-1 1,0-1-1,-1 0 1,0 0 0,-2 1-1,1 0 1,-2 1-264,17-3 1,-2 2-1,-2-1 1,-1 2-1,0 0 1,-2 0 148,-2 2 1,0-1-1,-4 0 1,-1 0 0,-5 2-1,-1 0-41,-5 1 0,0 0 1,20 0-1,-6 2 1,-3 1-742,0 2 1,-5 4 0,-4-1-1075,-4 3 1977,0 0 0,-7 2 0,4 2 0,2 4 0,5 2 0</inkml:trace>
  <inkml:trace contextRef="#ctx0" brushRef="#br2" timeOffset="193">20975 5703 14063,'0'6'-854,"-1"-1"1099,-3-5 1,3-1-1,-3-2-207,-1 0 1,2-6 12,-4 2 1,4 1 0,-3-1-77,1-1 0,2 2 1,3-1-1,-2-2 38,-1-4 1,2 0 0,-3-4-105,3 2 1,1-6 0,0 1-143,0-3 40,0-2 0,0-1 458,0-2-27,0 2 0,0-5 1,0 2-45,0-1 0,0 1 1,0 2-1,1-1-22,3-3 1,-3 6-1,4-3-207,-1 4 1,2-1 0,6-1-114,2-1 1,-2 2 0,3-2 0,0 1 74,-1 2 0,1 6 0,-3 1 89,-1 2 1,2 0 0,-6 6-1,1 1 198,-1 1 1,3 1-110,-3-1 0,2-3 0,2 4-148,-1 0 0,5-3 0,-1 2 18,-1-3 1,2 3 0,0 0-10,2-1 1,1-2 0,3 0 0,0-1-82,1 0 0,0 4 1,0 1 29,0 2 0,0-3 1,-8 3-1,-1 2 50,-1 1 1,2 1 90,1 0 0,-1-4-26,-4 0 1,1 1-1,0 3 1,-1-1-13,1-3 1,0 3-1,0-3 42,4 3 0,-4-2 0,5-1-79,-1 2 0,-2 1 0,5 1 0,0 0-36,-2 0 1,1 1-1,-4 1 24,1 2 1,1 4 0,-2-1 0,1 3-2,-1 0 0,-1 1 0,-1-1-1,-1 1 0,-2 0 0,-1-1-6,1 1 0,-2 0 1,1-1-1,1 2-10,2 2 1,-1-2 0,-1 2 20,-1-2 0,1 2 0,2 2 0,1-1 9,-1 0 1,-2 3 0,-3-2 93,0 0 0,2 1 0,-2 2 0,1-2 0,-3-3 0,3 3-17,-1-2 0,0 3 0,-3-4 1,3-1-24,1-1 0,0-1 0,2 1-29,-1 2 1,-3-2-1,3 3 35,1 0 1,-2-2 0,1 5-1,0 0 65,-1-2 0,2 4 0,-3-2-54,1 2 0,-3 2 0,3-2 0,-1-1 149,-3-2 0,3 1 0,-1 3 28,-2 1 1,3-1-1,0-1-187,0-2 0,-2 1 0,2-4-112,-1 2 1,1 0 0,3 3 0,-2-1 13,-1-1 1,2 0-1,-2 3 58,1 0 0,0 1 0,2-1 1,-1 0 90,1 0 0,-2-3 0,1 0 18,2 1 1,-4-3 0,2 1 31,2-2 0,-3 1 0,1-3-143,1 1 1,2 0-1,0-3 1,1-1-17,-1 1 1,5 0 0,-1-2-132,-1-2 0,2 1 0,-1-4 90,-1-2 1,3 3 0,-1-1 0,0-2 50,1-1 0,-1-1 0,-2 0 89,1 0 0,2-3 1,-3-2-25,1-1 0,1 0 0,-2-2 0,1 1 45,-1-2 1,3 1 0,-2 0-121,-1 1 0,2 0 0,0-3-39,-2 3 1,-2-1 0,0 4 0,-2 1 117,-1-2 0,1 3 62,-2-5 0,-1 0 0,0-4 0,0 0 190,0 1 1,-4-1 0,3 0-157,0 1 0,-3-1 0,5 0-155,1 1 1,-2-4-1,0-1 1,0 2-302,0 2 0,0-4 1,2 1 37,-1 1 0,-3 1 0,2 2 82,-2-1 0,3 0 0,-3 1 282,-2-1 0,0 1 0,-2-1 46,0 0 0,0 1 1,0-1-35,0 0 0,1-3 0,1-1 0,3-1-111,1 1 0,-3-3 1,3 3 3,-1-2 0,3 3 1,-1-2 82,3 0 1,-3 2-1,0 3 1,0 1 333,-1-1 1,3 1-166,-2-1 0,2 4 0,-1 0-183,-1-2 0,0 1 0,4 0 0,-1 1-148,1-2 0,4-4 1,3-2-216,2-1 0,-2 3 0,0-3 141,1 1 0,-3-1 0,1-2 1,-1 0 252,1-1 1,-5 4 0,-1-1 42,-2 1 1,-1 2 0,5-4 121,1 2 1,0-3 0,-3 4 0,0 1-96,-1 1 0,4 1 0,1 1-149,-2-1 1,2 1 0,-1-1 111,-1 0 1,1 4-1,-2 1 71,-2 2 240,-2 0 1,-3 4-145,-5 0 0,-5 0-298,-6 0 1,4 4-329,0-1 68,5 1-2271,-3-4-3264,5 0 3694,0 4 1,0-1 2070,0 4 1,0 0 0,0 4 0</inkml:trace>
  <inkml:trace contextRef="#ctx0" brushRef="#br2" timeOffset="194">20975 5703 15453,'-10'-5'-655,"4"3"1,1-4 0,1 0-1,1 0 1318,0-2 0,2 2 0,1-1 0,1 0-180,3 1 1,-2 1-1,5 4 1,2-1 0,0-2-385,2 2 1,-1 5-1,1 4-255,0 3 1,-5 1 0,-2-1 0,0 1-115,-1-1 0,1 1 0,-4 0 210,0-1 0,0 1 0,-1-2 310,-3-1 1,2 0 169,-5-5 0,1 0 0,-2-7-519,1-3 0,1-4 0,-3-3 0,3-5-250,2-4 1,0-1 0,4-3 479,0 1 1,0-1 0,0 4 99,0 3 1,4 6 0,0 0 0,2 3 17,3 4 1,0 2 0,2 5-212,-1 0 1,1 6-1,-2 4 54,-1 3 1,0 6-1,-3-1-100,0 6 1,-2-1 0,0 1 0,0-2 44,0-5 0,-2 2 1,3-3-170,-3 0 1,-2-3-1,-3 0 28,-3-4 0,-2-5 0,-2-4 1,1 0-37,-1 0 1,-3-1 0,0-2-201,1-5 1,0-6 0,0-5 271,-2-4 0,2-1 0,6-3 0,3 1 239,-1 2 1,4-2 0,-3 3 136,3 2 1,6 5-1,2 5 1,2 2 190,2 2 0,0 2 0,0 5-380,4 0 0,-4 5 1,5 3-1,-2 4-229,0 2 0,0 5 0,-3-1 143,0 2 1,-4 2-1,-1 2-126,-2 1 0,0 0 1,-5-4-1,-3-1 43,-3-2 1,-6 1 0,-2-6 64,-2-4 1,3-3-1,-4-6 30,-1 0 1,0-1-1,0-4 1,3-6-316,1-5 0,2-9 0,4-3 356,2-3 0,5-1 0,-2 0 91,3 0 1,2 4 0,4 1 0,6 1 332,5 2 1,1 7 0,2 7-300,3 5 1,-1 4 0,4 2-427,-2 3 0,-6 3 0,0 8 0,-2 6 39,-2 6 1,-6 4 0,-3 1 112,-3 0 0,-2 0 0,-4 0 156,-5 0 0,-2-1 0,-7-3 0,-2-3-16,-3-3 0,-1-6 1,3-6-9,-3-5 1,2-4-1,-1-2-128,1-3 0,3-6 0,1-9 1,3-5-102,0-4 0,6-6 0,4-2 81,1 2 1,3 1-1,6 2 407,7 3 0,4 5 1,8 7-1,0 0-25,2 3 1,8 3 0,-2 2-28,-1 5 1,0 3 0,-5 5-542,-1 5 0,-7 7 1,-4 8-1,-4 3 166,-6 3 1,-3 1-1,-3 0 235,-4 0 0,-9-1 0,-4 0 0,-5-2 164,-2-5 0,-5-2 0,-3-6 50,1-5 0,0-5 1,4-6-1,0-3 0,2-4 1,5-1 0,2-11-226,6-3 0,4-1 0,4-5-16,3-2 0,6 1 0,5-1 1,7 4-409,5 4 1,7-1 0,2 9-773,3 1 1,1 6-1,0 5-2856,0 4 3698,0 9 0,-1 10 1,1 6-1</inkml:trace>
  <inkml:trace contextRef="#ctx0" brushRef="#br2" timeOffset="195">6967 9459 8451,'-1'6'-365,"-3"-3"-31,-3-1 0,2-4 0,3-1 431,4-4 1,0 1 0,2-1-1,0-1-36,-1-2 1,4 3 0,-2 0 0,0-1-317,0-2 317,3 4 0,-2-3 0,4 3 0</inkml:trace>
  <inkml:trace contextRef="#ctx0" brushRef="#br2" timeOffset="196">4127 3799 24143,'-5'-6'-1522,"4"1"1,-8 0 0,3-1 0</inkml:trace>
  <inkml:trace contextRef="#ctx0" brushRef="#br2" timeOffset="197">4063 5065 15873,'-21'-22'-827,"4"7"1,3 4 0,4 8 0,2 5-1,5 6 616,2 5 1,1-1 0,0 2 0,0 0 133,0 0 1,1-2 0,1 2-92,2-2 1,9 8 0,-1 2-1</inkml:trace>
  <inkml:trace contextRef="#ctx0" brushRef="#br2" timeOffset="198">4021 6395 12800,'-16'-25'-1814,"0"-1"1959,-1-1 0,4 9 0,11 6-562,9 13 0,4 10 0,5 11 1,-1 3-1,-2 4 409,-1 1 1,4 12 0,0 1-1</inkml:trace>
  <inkml:trace contextRef="#ctx0" brushRef="#br2" timeOffset="199">3978 7703 8563,'-27'-14'380,"-4"0"0,5-13 189,3 1 0,10 3 0,17 10 0,14 10-522,12 8 0,6 13 0,7 10-47,-1 8 0,-20-12 0,-1 1 0,0 4 0,0 1 0</inkml:trace>
  <inkml:trace contextRef="#ctx0" brushRef="#br2" timeOffset="200">17316 1181 9480,'-4'-43'20,"-1"-3"1,-3 0 0,2 1-1,1 3 1,3 4 507,0 6 1,6 6-1,-1 8-433,0 4 0,-3 12 0,-4 8 0,-3 10-57,-2 13 0,-5 7 1,-2 10-1,0 5 0,-3 6 1,9-26-1,0 2-8,-1 2 0,0 0 0,1-3 0,-1 1 0,1-2 0,0 0 0,0-1 0,1-1-89,-9 27 1,5-2 0,0-3 0,4-5-41,2-7 0,4-14 145,0-7 1,2-12 0,1-10-12,0-9 0,0-12 0,0-7 0,0-5 260,0-5 1,0-3 0,1 2 15,2 1 1,5 7-1,5 0 1,2 6-190,1 4 0,6 8 0,4 6 0,1 4-422,2 2 1,-3 11-1,-1 9-20,-2 8 0,-6 0 0,0 6 64,-2 0 0,-2-4 0,-4-4 0,-3-5 98,-2-5 0,5-5 229,-2-2 0,3-9 0,4-5 0,4-8 2,2-6-57,6 2 1,6-4 0,6 4 0</inkml:trace>
  <inkml:trace contextRef="#ctx0" brushRef="#br2" timeOffset="201">16285 3543 11788,'-5'-10'-351,"2"-1"0,-2 0 1,-1 1-1,1-1 322,0 0 0,-2 4 1,2 1-1,1 0 246,-1 0 0,-3 4 1,2-3-1,-1 2 243,0-1 0,3 1-105,-3 3 0,6 0-314,1 0 1,6 0 0,8 0-1,5-1-61,4-3 1,6-2 0,9-6 31,8-2 1,-17 5 0,2-2 0,8-4 0,2-2 0,6-4 0,2-3 58,-13 6 0,1-1 1,1-1-1,5-1 0,2 0 1,1-2-1,2-1 0,1-1 1,0 0-179,2 0 1,0 0 0,0 0 0,0 1 0,0-1-1,0 1 1,0 0 0,-1 1 0,1 0 0,-4 2 0,0 0-1,0 1 111,-2 1 0,0 1 1,-1 0-1,-1 1 0,0-1 1,0 1-1,0 1 1,-1 1-1,2 0-21,-1 0 1,2 0-1,-2 0 1,-4 2 0,-1 0-1,-1 0 1,18-5-1,-1 1 1,-6 1 0,-1 0-104,-6 1 1,-1 2-1,-3 0 1,-2 1-1,21-6-82,-10 4 0,-17 2 229,-11 1 0,-11 5 1,-9 3-1,-11 2-158,-11 1 0,-15 4 0,-7 3 121,-5 3 1,22-7 0,-2 0 0,1-1 0,0-1 171,-28 1 0,2-2 1,4-2-1,3 0 104,3-2 1,11 1 0,8 3 313,7 0 0,11 0-75,9 0 0,14 8 0,12 3-601,7 1 1,5 4 0,4 1 0,0 1-245,-3-1 1,-6 1 0,-7 3-67,-4 1 1,-1-1 0,-10 0-1,-6 0-871,-6 1 1333,-5 4 0,-14 10 0,-3 8 1</inkml:trace>
  <inkml:trace contextRef="#ctx0" brushRef="#br2" timeOffset="202">20571 2117 13118,'-11'-48'280,"4"7"1,0 9 0,-1 8 0,-2 9 0,0 10 398,-1 10 0,-4 11 0,-4 14 0,-4 5 0,-3 7-1197,-1 2 0,5 3 1,-1-4 213,4 3 0,4-2 0,1 1 0,7-5 142,4-4 1,13-8 0,5-4 0,8-6 2,5-8 1,6-4 0,3-6 677,1 0 0,1 0 1,2 0-1,-2 0 286,-3 0 0,-9 5 1,-6 2-163,-6 2 0,-7 3 1,-7 2-471,-7 4 1,-10 6 0,-10 2 0,-2 1-308,-5 2 0,1-1 0,-3-1-353,2-1 1,1-2 0,0-6 0,1-1-2072,3-2 1,6-5 2601,8-7 0,7-1 0,2-2 1</inkml:trace>
  <inkml:trace contextRef="#ctx0" brushRef="#br2" timeOffset="203">20933 2532 8382,'0'-14'0,"1"-1"2160,2-2 0,3 1-995,5-2 0,-2 8-1459,-2 10 1,-2 10-1,-5 9 1,0 3-2937,0 3 3230,5 5 0,-4 2 0,4 5 0</inkml:trace>
  <inkml:trace contextRef="#ctx0" brushRef="#br2" timeOffset="204">21018 2277 12269,'-6'-32'-421,"1"6"1,7 6 945,6 8 1,3 6 0,11 7 0,-2 4-1339,-3 6 0,4 4 0,-5 8-1149,1 1 1891,3 8 0,-4 6 0,6 5 0</inkml:trace>
  <inkml:trace contextRef="#ctx0" brushRef="#br2" timeOffset="205">21262 2628 8373,'-15'-5'732,"3"-2"1,5-2 407,2-2 0,8 5 0,9 3-896,8 2 1,1 1 0,4 0-1,-3 0-268,-1 0 0,-3 1 0,1 1-345,4 2 0,-2 3 0,4-4-155,-3 0 1,-1-2 0,1-2 0,-1-4 270,0-6 1,-4-1-1,-3-5 258,-2-2 0,-3 0 0,-1 0 797,0 1 1,-3 5 0,4-1 0,-2 3-38,1 4 1,2 3 0,1 5-970,4 2 0,-4 8 0,4 7 0,-4 3 348,0 4 1,0-2-1,-2 5-144,-2-2 0,3-2 0,-4-2 0</inkml:trace>
  <inkml:trace contextRef="#ctx0" brushRef="#br2" timeOffset="206">21901 2171 11014,'-4'-28'-682,"2"-2"2314,3-5 0,5 5 0,7 6 12,1 5 1,0 11-1640,-3 11 0,-5 14 0,-4 16-277,-4 8 1,-4 8-1,-4 8 1,6-27-1,0 0-52,0 1 0,1 1 0,2-1 0,0 0 0,-1 0 0,0 0 0,1 29 1,1-29 0,1-1-1,1 1 1,1 0-151,7 24 1,10-12 0,10-5 0,5-9 289,8-7 1,3-10 0,5-10-62,-1-4 1,-4-9 0,2-7 0,-2-3-1589,-4-4 1824,-5-2 0,0-5 0,1 0 0</inkml:trace>
  <inkml:trace contextRef="#ctx0" brushRef="#br2" timeOffset="207">22666 1809 8526,'-5'-38'0,"0"-2"0,6 4 862,3 2 0,1 10 0,6 7 1,0 5-4,-1 5 0,-3 2 0,1 6-685,0 3 0,-3 8 0,-1 9 0,0 7 95,-1 7 1,4 6 0,-3 5-500,-2-1 0,0 3 0,-2 1 0,0 1-649,0-1 0,0-4 0,0 0 6,0-5 1,0-3 0,0-5-1,1-1-1148,2-3 2021,3-7 0,5-5 0,-1-6 0</inkml:trace>
  <inkml:trace contextRef="#ctx0" brushRef="#br2" timeOffset="208">23134 1756 9093,'-10'-20'711,"0"1"690,3 1 1,4 11-1,6 4-1327,4 12 1,-1 7 0,0 10-216,-1 6 0,0 6 0,-2 7 1,4 2-630,3 2 1,2 0 0,2 2 340,3-5 1,8-2-1,4-13 231,1-8 0,5-6 0,-2-12 396,-3-9 0,-9-9 0,-5-14 0,-6-7 899,-7-7 1,-6 1 0,-6-7-39,-4 0 1,-3 3-1,-7-3 1,0 2-469,-2 2 1,1 4 0,5 12-932,2 6 0,4 4 1,-2 8-1,5 4-1104,3 8 1,2 13-1,5 15 1448,0 6 0,9 7 0,3 9 0</inkml:trace>
  <inkml:trace contextRef="#ctx0" brushRef="#br2" timeOffset="209">22847 2883 8477,'-10'-31'249,"5"-1"0,6 1 479,9 3 0,14 0 0,13 3 1,7-2-223,5 0 1,-19 10 0,1 0 0,0 1 0,1 1-399,1 0 1,-1 1 0,1-1 0,-1 2 0,0 2 0,0 1-1,0 0 1,0 0-460,0 1 1,0 0-1,21-3 1,-6 6-2676,-5 2 2875,-13 0 0,2 14 0,-10 1 1</inkml:trace>
  <inkml:trace contextRef="#ctx0" brushRef="#br2" timeOffset="210">23294 3203 8587,'-14'-4'8841,"7"1"-6412,11 8 1,24 13 0,9 13-1943,7 3 0,-19-14 0,1 0 1,-1 0-1,1 1 0,0 1 1,1 1-862,0 1 0,-1 1 0,2 2 1,-1 2-1,-4 0 0,-2 1-1153,1 1 0,-2 1 1527,-2 0 0,-3 2 0,-5 9 0,-4 2 0,-1 2 0,0-1 0</inkml:trace>
  <inkml:trace contextRef="#ctx0" brushRef="#br2" timeOffset="211">24496 2341 8540,'0'-44'214,"7"0"0,6 12 1,8 8-1,5 7 1,3 10 818,-2 5 0,-1 11 0,-6 5-591,-2 5 1,1 7 0,-5 3 0,-1 2 10,-1 5 1,-5-2-1,-1 5 1,-2 1-533,-1 2 0,-2-3 0,-1 0-192,0 1 1,-1 4 0,-4 3 0,-5 4-662,-3 0 1,-5 5 0,8-24-1,1 0 932,-3 3 0,0 0 0,-3 4 0,-2 0 0,-2 1 0,0 0 0</inkml:trace>
  <inkml:trace contextRef="#ctx0" brushRef="#br2" timeOffset="212">15455 8853 13504,'-16'5'82,"1"0"1,-4-5 0,1 0-1,0 0 1,-1 0 202,1 0 1,3 0 0,3 0 0,-1 1 314,-1 3 1,4 3 0,7 7 0,1 5-456,2 5 0,6 4 0,5 8 0,7 3-298,5 2 1,6 3 0,6 1 27,-16-22 0,1 0 0,4-1 0,2 0 1,0-4-1,2-1 0,1-3 0,0-2-69,1-3 1,1-1 0,1-3 0,0-2 0,2-4 0,1-3 76,2 0 0,0-3 1,-4-2-1,-1-2 1,1-2-1,-2-1-107,-2 1 0,-1-1 0,20-16 0,-2 6 0,-4 1-373,-7 4 1,-4 9 596,-10 6 0,-4 8 0,-2 1 0</inkml:trace>
  <inkml:trace contextRef="#ctx0" brushRef="#br2" timeOffset="213">15987 9459 12973,'-11'-5'-1054,"2"-2"1,3-6 1546,6-1 1,14-4 0,11 4 0,5 1-779,6 1 1,3 6-1,6 3 1,1 2-1367,-1 1 1557,3 4 0,-4 7 1,3 6-1</inkml:trace>
  <inkml:trace contextRef="#ctx0" brushRef="#br2" timeOffset="214">16444 9523 11179,'-32'18'1133,"0"-2"-960,0 0 0,-4 1 0,-4-1 0,-4 0-336,-2 3 0,1 1 131,6 1 1,2 5-1,5 2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423"/>
    </inkml:context>
    <inkml:brush xml:id="br0">
      <inkml:brushProperty name="width" value="0.05292" units="cm"/>
      <inkml:brushProperty name="height" value="0.05292" units="cm"/>
      <inkml:brushProperty name="color" value="#FF0000"/>
    </inkml:brush>
  </inkml:definitions>
  <inkml:trace contextRef="#ctx0" brushRef="#br0">9243 2043 11322,'0'-11'-93,"0"1"0,0-1 605,0 0 1,1 1 0,2-1-1,1 0 302,2 1 0,-2-1 0,2 0 0,-2 1 0,-1-1 205,-2 1 1,-1 2-19,0 1-486,0 5-520,0-3 1,-1 5 0,-2 1 168,0 3 1,-5-2 0,1 7 46,-3 2 0,-1 1 0,1 6-99,-1 1 1,-3 6 0,-1 3-1,-1 4-119,1 4 0,0 3 1,2 7-1,-2 3-102,2 3 0,2 3 1,1 0-27,3 2 1,-1-1-1,4-7-13,2-3 0,1-8 1,1-5-1,0-4 59,0-3 0,0-3 0,0-5 11,0-4 0,0-2 0,0-1-147,0-1 0,0 1-586,0 0-1673,0-5 146,0-2 2192,0-4 1,-5-4 0,-1-2 0</inkml:trace>
  <inkml:trace contextRef="#ctx0" brushRef="#br0" timeOffset="1">9328 1936 11773,'0'-7'1064,"0"0"0,-1 0 0,-1 0-19,-2 0 0,1 3 0,3-3-493,0-1 1,1 3 0,1 1-202,2-1 0,3 3 0,-3-4-298,2 1 0,1 1 1,4 3-1,0-1-288,-1-2 1,6 0 0,1 1 108,4 0 1,5-4-1,3 2 124,5-1 1,5 2-1,6-2-167,1 2 0,5-3 0,0 2 1,3 0 151,3 0 0,-27 3 0,0 0 0,27-1-86,-1 0 0,-2-4 0,-1 2 1,2-1-12,1-2 1,-1 2 0,3-1 102,0-1 1,-1-2 0,-25 5 0,-1-1 67,1 1 0,0 0 0,-2-1 1,0 1-1,2 0 0,0-1 1,27-4 56,-1-1 1,0 4 0,-28 4-1,0-1-52,27-4 1,-3 2 0,-1 0-51,1 1 1,2-3 0,0 2-1,-3 0-251,-2 3 0,-6 0 0,2 1 95,0-2 1,-2 1 0,4 3-52,-2 0 0,-1 0 0,-2 0 53,2 0 1,-2 0 0,3 0 0,-1 0 59,0 0 1,6 0 0,0 0 152,4 0 0,0 0 0,-1 0 0,1 0-28,5 0 0,-31-1 0,1 1 1,0-1-1,0-1-59,-1 0 1,0 1-1,0-1 1,0 0-1,2 2 1,0 0 70,0 0 1,0 0-1,1 0 1,1 0-1,0 0 1,0 0-11,-1 0 0,0 0 0,0 0 1,0 0-1,1 0 0,0 0 0,3 0 1,1 0 73,2 0 0,0 0 0,2 0 0,-1 0 0,0 0 1,1 0-107,-2 0 1,1 0 0,2 0 0,-1 0 0,3 0 0,0 0 0,0 0 0,0 0-138,0 0 0,0 0 0,-1 0 0,0 0 0,0 0 0,-1 0 165,1 0 0,0 0 0,2 0 1,1 0-1,1 0 0,0 0-50,0 0 1,0 0 0,0 1 0,-1-1-1,-3 1 1,-1 1 0,2-1 0,0 1 2,0 0 1,1-1-1,1-1 1,1 1 0,0-1-1,-1 0 1,-1 0-1,-1 1-46,-1 1 0,0-1 0,0 0 0,0 0 1,1 0-1,0 1 43,1-1 0,-1-1 1,-3 0-1,0 0 1,1 1-1,-1 0-3,0 0 1,0 1 0,0-1-1,0-1 1,1 2 0,-1 0-1,0-1 1,0 0-20,-1 1 1,0 0 0,-1-2 0,0 1 0,-2 1 0,1 1 90,0-1 0,0 0 0,0-1 0,1 1 0,-2 1 0,0 0-59,-1-1 0,0 0 1,0 2-1,-1-1 0,-2-1 1,0 0-1,1 0 0,1 0 97,0 0 0,1 0 0,2-1 0,0-1 0,-1 2 0,1 0-28,-3-1 1,1-1 0,0 0 0,0 0 0,-1 0 0,-1 0-65,2 0 0,0 0 1,-1 0-1,1 0 1,-1 0-1,-1 0 1,-1 0-1,-1 0-4,0 0 1,-1 0-1,0 0 1,0 0 0,0 0-1,1 0 43,1 0 0,-1 0 1,28 0-1,-1 0-63,-5 0 1,3 0 0,1 0-1,1 0-59,-4 0 0,0-3 0,1-1 10,-27 3 0,0 0 0,1 0 1,-1 1-1,31 0-14,-5 0 1,2 0 0,0-2 0,-28 1-1,0 0 81,3-1 1,-1 0 0,-1 0 0,-1 1 0,1 1 0,0 0-6,28 0 1,-28 0 0,0 0 0,29 0 0,-29 0-1,0 0 18,29 0 1,-29 0 0,-1 0 0,27 0-23,-1 0 0,-1 1 1,-1 1-1,1 2-16,-3-2 0,-1 0 0,2-2 22,0 0 1,0 0-1,-1 0 140,-2 0 1,1 0-1,-5-2 1,0 0 114,1-2 0,-8 1 0,0 3 168,-5 0 1,-2 0 0,-1 0-397,-3 0 1,2-1 0,-6-2 0,-3 0 175,-2 0 1,-6 2-1,1 1-300,-2 0 1280,-2 0-200,-4 0-604,-1 0-2777,-5 0 2234,5 0 1,-3 4-37,5-1 0,-4 6 0,0-2 141,-2 2 0,3-1 1,-1 2-1,0 3 164,-2 2 0,0 0-122,3 2 0,-3 2 0,2 5 0,-1 1-126,-2-2 1,0 3 0,0 0 0,0 0 64,0 0 0,0 0 0,0-2 315,0 1 0,0 1 0,0-3-8,0 2 1,3 0 0,2-2 0,1 0 321,2 2 0,1 0-603,2-4 0,0-3 0,-1 0 1,1-1-94,0 0 1,-4-1 0,-1-3-1,-2 2 124,-1-2 1,-1-3 0,0-1-98,2-2 0,0-4 182,-4 4 1,-2-4 1086,-1 0-791,2-2 1,-4 1-340,5 1 1,0-1 0,0 6-55,0 0 1,-4-2 0,1 1 143,0 1 1,1 2-1,-1 0 92,-5 1 1,3-4 0,-3 0-1,0 1 118,-1 2 0,-2-3 0,0-1-27,1-1 1,-6 2-1,0-3-206,-1 2 0,-6-3 0,1 0 1,0 0-203,0 0 0,-3-2 0,-1 3-216,-1-3 1,-2 3 0,-3 0 159,0 2 1,0-3 0,1 1 0,-1 0-46,0-1 0,0 4 1,0-2-20,0 1 0,-1-2 0,-1 2 240,-2-2 1,-3 0 0,3-3 0,-1 1 114,0 2 0,-5 1 1,2-3-99,-1 2 1,1 0-1,-2-1-85,-1 0 0,-3 4 1,0-3-1,1-1-96,1 2 0,1-4 1,-4 4 72,-2 0 1,0-4-1,1 2 100,1-1 0,-3-2 0,2 0 0,-2 0 80,-1 0 1,-2 0 0,6 0 0,-3 0 89,-4 0 0,-1 0 0,-4 0-189,1 0 0,0 0 0,2 0 2,-5 0 1,31 0 0,-1 0 0,0 0 0,0 0 0,-29 0-46,30 0 0,-1 0 0,-1 0 1,0 0-1,-1 0 0,1 0-101,0 0 0,0 0 1,-1 0-1,0 0 0,-27 0 75,28 0 1,1 0-1,-1 0 1,-1 0-1,0 0 1,0 0-1,0 0 1,0 0 53,1 0 0,1 0 0,-1-1 0,0 0 1,2 0-1,0 0 0,-1-1 0,-1 1 62,0-1 0,0 1 1,-28 0-1,1 1 60,1 0 1,28 0 0,-1 0 0,-30 0-108,30 0 0,0 0 1,-1 0-1,0 0 0,0 0 1,-1 0-1,0 0 0,0 0-43,-1 0 1,0 0 0,-2 0-1,-1 1 1,1 0 0,0 1 36,0-1 0,-1 1 1,-1 1-1,0-1 1,4-1-1,0 0 1,-1 1-1,1 0-12,0-1 0,0 0 0,-2 0 0,1 0 0,1 1 1,0-1-3,1 1 1,0-1 0,0 1 0,0 0 0,0-2 0,0 0 0,-1 0 0,-1 0 33,0 0 1,0 0-1,2 0 1,0 0-1,-1 0 1,1 0 16,0 0 0,1 0 0,0 0 0,1 1 0,0 0 0,0 0-6,-1 1 1,0 0 0,-26 2-1,26-4 1,0 1 0,1 0-1,-1 0-27,1 1 1,0 0-1,-2 0 1,1-1 0,-1-1-1,1 0 1,-1 1-1,1-1 31,0 2 0,1 0 0,-28-1 1,28 1-1,-1 0-27,0-2 0,-1 1 0,1-1 0,-1 0 0,3 0 0,-1 0 183,-29 0 0,4 0 1,-1 0-1,2 0-47,-2 0 1,3 0-1,-3 0-67,3 0 0,2 0 1,0 0-1,1 0-39,0 0 0,-3 0 0,5 0-130,1 0 0,-5 3 0,2 1-245,-1-2 1,-4 0 0,8-2 219,-1 0 0,-4 1 1,2 1-1,-1 2 74,4-2 0,-2-1 1,1-1-1,-6 1 28,25 1 1,0 0 0,-26-1 0,26 1 0,0 0 122,-25-1 1,1-1-1,2 0 62,3 0 1,-2 1 0,4 1 0,-2 2-134,-2-2 1,-4-1-1,-2 1-3,2 1 0,-1-2 0,0 4 0,-1-1-9,-3-1 1,1 2 0,0-3 4,6 2 0,0-1 0,3-3 0,-1 2 30,2 1 0,-2-2 1,5 3-41,1-3 0,0-1 1,1 0-1,1 0 25,1 0 0,2 1 0,-2 2-32,-1 0 0,-4 2 1,-2-3-1,0 3-140,-1 1 0,2-3 1,-3 3 153,1-1 1,10 2-1,0-2 28,2 1 1,5-4 0,-4 3 0,2-2 77,-1 1 0,1-1 0,3-3 0,0 0 216,0 0 1,0 4 0,0 0 71,0-2 0,0-1 0,-1-1-351,-2 0 1,2 4 0,-4 0 0,2 1-202,-1 0 0,-3 2 1,3-2 39,-2 1 0,4-1 0,-2 4 0,3-3-163,1-2 1,4 1 0,-1-3 277,0 2 0,3 0 0,0-4 0,0 0 209,-3 0 0,-1 0 0,-2 0-446,0 0 0,0 0 0,0 0 17,0 0 0,1 0 0,2 0 0,2 0 44,1 0 1,1 0 0,2 0 0,1 0-200,1 0 0,2 0 0,8 0 7,0 0 1,1-4-226,-1 0-223,5 1-869,2 3-986,4 0 1,3 5 2659,1 2 0,4 7 0,-2 3 0</inkml:trace>
  <inkml:trace contextRef="#ctx0" brushRef="#br0" timeOffset="2">10286 1990 8214,'-4'-11'52,"0"0"1,0 1 0,1-1 0,0 0 0,0 1 222,2-1 1,1 4 0,0 0 0,0-1 42,0-2 1,0 3 0,0 0 197,0-1 0,0 2-171,0-1 1,-1 1-164,-2-1 0,0-1-1,-4 4 1,5-1-56,-2 2 1,-1 0 0,1-3 53,-2 2 0,3-1-75,0 1 1,1 3 0,-1-3-165,0-1 0,-2 4-193,1-3 1,3 5-1,-2 6 1,1 8 80,2 3 0,0 13 42,0 5 1,0 9 0,0 5-1,0 6-6,0 4 0,2-26 1,0 0-1,0 1 1,0 1-1,-1 0 1,1 0 39,0-1 0,1 1 1,-2-2-1,0-1 175,3-2 0,-1-2 1,0 28-1,1-6 1,0-4 255,-1-3 0,1 0 1,-3-9-177,3-1 0,-3 1 0,2-1-61,-1 1 1,1 1 0,1-5-1,-2-3-215,-1-3 1,0-4 43,3-3 73,-3-7 1,5-8 0,-2-6 0,3-6-179,2-4 0,7-3 0,2-6-1493,6 1 1670,-1 0 0,7 0 0,-3-1 0</inkml:trace>
  <inkml:trace contextRef="#ctx0" brushRef="#br0" timeOffset="3">11530 1851 8201,'-5'-16'0,"4"-3"0,-4 5 0,2 0 0,-1-1 0,2 0 0,1-2 0,1 1 0,0-3 0,0 2 149,0 2 0,0-3 0,0 4 0,0 1 1914,0 1 1,0 5-1319,0 0 1,-1 1-683,-3-1 0,-1 4 1,-3 6-1,2 4-142,1 3 0,-2 5 0,3 4 48,-2 5 0,3 6 0,-1 7 21,-1 1 1,4 6-1,-4 5 1,1 4-87,1 4 0,-4 0 1,5-26-1,0 1-3,1 0 0,0 1 1,0 1-1,1 1 0,-1 0 1,0-1 142,0 1 1,-1 0 0,1-4 0,1-1 0,-2 0 0,0 0 0,1 25-34,1-6 1,-1-1 0,-2-7 0,0-3 35,1-6 1,0-1 0,2-8 30,0-3 1,0 0 0,0-5-570,0-2 1,0-2-244,0 0 1,5-5-470,2-2 1,4-7 1202,3 0 0,-2-10 0,3 1 0</inkml:trace>
  <inkml:trace contextRef="#ctx0" brushRef="#br0" timeOffset="4">12753 1851 8230,'0'-26'124,"0"3"1,0-4-1,0-1 1,1 2-1,2 0 426,0 3 0,4 4 0,-3 1 0,-1 0 746,2 2 1,-4 4-995,3 5 1,-2 1 0,1 0-1,0 6-347,0 6 0,-2 9 1,-1 7-1,0 6 247,0 6 0,0 4 0,0 6-299,0 2 1,-4 4 0,1 5-55,0 2 0,-1 0 0,-1-3 0,-1 3 279,2-27 1,0 0 0,-5 28 0,1-1-31,1-3 0,1-2 0,-2-1-29,1-1 0,4-7 1,0 0-1,2-6-153,1-4 1,0-5-1,0-1 1,0-1-197,0-2 1,0-2-1,0-2 1,0-1-1011,0-1 1,3-8 530,1 0 0,3-5 0,-2 1 759,0-1 0,3-2 0,2-3 0</inkml:trace>
  <inkml:trace contextRef="#ctx0" brushRef="#br0" timeOffset="5">13849 1777 8208,'4'-21'-92,"-1"-1"1,4 2-1,0 1 1,0 3 462,0 0 1,-3-3 0,3 3 0,0-1 0,0 3 167,0 2 1,-3-1 0,2 2-1,-1 2-167,1 3 1,-2 4-1,2 6-81,-1 3 1,-2 7 0,-3 4-63,0 2 0,0 7 1,0 4-221,0 3 0,-1 3 0,-1-2 0,-3 4-55,-1 2 1,2 2 0,-2-1 117,2 1 0,-3 0 0,2-2 2,-1-2 0,2 5 0,-1-5 0,0-3 202,2-1 0,2-7 0,1-1 0,0-1-339,0-2 1,0-5 0,0-3-164,0 0 0,1 1 0,2-2-871,0-2 0,2-2 1,-3 0 1096,2 0 0,0-1 0,-4 1 0</inkml:trace>
  <inkml:trace contextRef="#ctx0" brushRef="#br0" timeOffset="6">15657 1724 8351,'-5'-12'107,"-1"-1"1,0-1 0,2 2 0,0 2 639,1 3 1,-2 1 0,2-2 955,0 1-1549,-1 5 0,4-2 1,0 8-1,-1 3 1,-1 3-51,-2 5 0,-4 6 1,1 8 50,-3 6 1,2 4-1,-1 7 1,-3 5-276,0 4 0,0 4 0,6-26 0,0 1 0,0 0 0,-2 1 25,0 2 0,-1 1 1,-1 3-1,-1 1 1,1-2-1,0 1 94,2-1 0,-1 0 1,-1-1-1,1-2 0,1-6 1,2-2 216,-7 28 1,4-10-1,3-7 1,2-11-113,1-5 1,2-8 0,1-2-379,0-2 0,0-5 0,1-1-297,3-1 0,3-1 0,6-4 1,2 0-1983,2 0 2553,1-5 0,8-1 0,1-5 0</inkml:trace>
  <inkml:trace contextRef="#ctx0" brushRef="#br0" timeOffset="7">16423 1905 8293,'0'-11'118,"0"0"0,1 1 459,3-1 0,-3 0 446,2 1 1,0 0-698,0 3 1,2 4 0,2 7 0,-3 6-118,-3 3 1,-1 6-1,0 0-116,0 4 1,0 6 0,0 5 76,0 1 1,-1 6 0,-3-2 0,-3 3 136,-3 4 1,0 2-1,0 2-295,3 0 0,-2-4 0,3 3-166,0-2 1,-2-2 0,4-6-1,1-4-422,-2-2 0,4-5 0,-3-4-128,3-1 0,0-3 0,-2-2-53,0-4 1,-1 1 0,6 0 756,1-2 0,8-6 0,5-3 0</inkml:trace>
  <inkml:trace contextRef="#ctx0" brushRef="#br0" timeOffset="8">17667 1809 8278,'11'-16'162,"0"0"1,-1-4-1,1 2 891,-1 4 1,1 2 31,0 1 0,-5 7-1029,-3 4 1,-3 9 0,-3 9 0,-4 3 121,-3 4 1,-2 3 0,-1 8 0,-1 3-230,1 2 0,-2 3 0,1 1-142,1 1 0,1 4 0,1-3-1,0 1 0,1 2 1,0 3-1,3-1 104,4-2 1,-2-3-1,1-5 1,2-3 52,1-4 1,1-7-1,0-3 114,0-2 1,1-7-1,1-2-306,2-2 0,1-2 0,-2-2-587,4-1 0,3-5 1,0 2 815,1-3 0,0-1 0,-1 0 0</inkml:trace>
  <inkml:trace contextRef="#ctx0" brushRef="#br0" timeOffset="9">18614 1883 8112,'6'-16'201,"-3"0"1,0 3 597,0 3 1,0-3 0,3 6 1282,-2-3-1752,5 4 1,-5 6-1,3 9-96,-3 4 1,-3 3 0,-1 5-96,0 1 1,-1 5 0,-1 4 0,-3 4-161,-1 3 1,-1 0-1,-4 2 17,1-1 1,-1 1 0,-1 5-44,-2 1 1,1 4 0,-4-4-1,1-1-8,-1-1 1,4-3 0,-1-3-1,3-5-223,4-4 0,-1-6 1,5-1-206,0-3 1,3-6-1,3 1 10,0-2 1,9-5-1,0-1 1,4-1-400,7-3 0,-2 0 0,5-2 872,0 0 0,1-10 0,5-2 0</inkml:trace>
  <inkml:trace contextRef="#ctx0" brushRef="#br0" timeOffset="10">19454 1894 8204,'-6'-11'704,"3"1"0,2-1 446,1 0 1,0 4-51,0 0 1,0 6-748,0 1 0,3 9 0,1 10 0,-2 4-98,-1 2 0,-1 5 1,-1 2-1,-1 6-169,-2 4 1,-4 1-1,1 3 7,-3 4 1,-5 6-1,-2 0-277,1 0 1,-3-6 0,5-4-11,1-3 0,2-2 1,4-6-224,3-7 0,3-5 0,1-4 0,0-3-961,0 0 1,1-1 1377,3-1 0,2-2 0,5 4 0</inkml:trace>
  <inkml:trace contextRef="#ctx0" brushRef="#br0" timeOffset="11">9594 1000 14049,'-10'6'-139,"-1"-1"0,-1-5 1,-1 0-1,-1 0 0,1-1 155,1-3 1,5-1-1,1-3-600,1 1 0,3 5 185,6-2 1,1 8 0,5 3 0,-2 2 207,-1 2 0,-3-1 0,3 1-26,1 0 0,-3-1 0,0 1 242,-1 0 0,-2-4 32,1 0-169,-2-5 1,4 8-1,1-4 1</inkml:trace>
  <inkml:trace contextRef="#ctx0" brushRef="#br0" timeOffset="12">9637 968 12098,'-11'-9'-1997,"0"1"1645,1 0 1,3 3 865,0-3 0,3 4 0,-2 6-218,1 5 1,2 5 0,3 10 0,0 4-343,0 6 1,0 5 0,1 6-14,3-1 1,0 5 0,5 3-95,-2 2 1,0 5 0,5 0-1,1-2 188,1 0 1,9-2 0,0 0-1</inkml:trace>
  <inkml:trace contextRef="#ctx0" brushRef="#br0" timeOffset="13">9552 1575 12368,'0'-11'-1004,"-2"0"0,0 1 1514,-1-1 1,-1 4-228,4 0 1,0 6 0,0 1-325,0 6 0,5 0 0,1 1 1,2 0-60,3-1 1,-3 2 0,7-4 0,1-2-20,1-1 0,3-6 0,3-2-36,2-2 1,-2-3 0,4-1 36,-1-1 0,-1-4 0,-5 4 0,-2 2-211,-4 4 409,3-2 1,-5 4 0,3-4 0</inkml:trace>
  <inkml:trace contextRef="#ctx0" brushRef="#br0" timeOffset="14">10583 883 14887,'6'-5'-438,"-1"-1"0,-5-4 1,0-1 385,0 1 0,0 5 0,0 5-368,0 6 1,0 13 0,0 5 0,0 7 223,0 5 1,0 5-1,0 6 1,0 1 54,0-1 1,0 3 0,0-4-1,0 0-3,0 1 1,0-8 0,0 0 8,0-5 1,-4-6-1,1-2-4,1 0 1,-4-4 0,0 4 0</inkml:trace>
  <inkml:trace contextRef="#ctx0" brushRef="#br0" timeOffset="15">10520 1511 9570,'-6'-21'69,"-3"-1"1,7 2 330,3 2 1,5 3-1,9 4 1,7 1-379,5-1 1,0 1 0,0 0 0,0 3-351,1 3 1,-5 3-1,2 1 48,-2 0 1,-6 0 0,0 0-1,-2 0-233,-2 0 0,-5-3 1,-2-2 43,-1-1 486,-1-1 1,-4-8-1,0-2 1</inkml:trace>
  <inkml:trace contextRef="#ctx0" brushRef="#br0" timeOffset="16">4276 6395 16374,'-17'-22'-866,"2"5"0,4 0 1,2 1-1,2-1 0,2-2 861,0-1 0,3-1 0,-4-1 0,0 2 66,0 3 1,-1-3 0,-5 2 0,-2-2-120,-4-2 1,-2 5-1,-1 0 1,0 1 106,0-1 1,-4 9-1,0 1 1,0 5 35,-1 6 1,-2 7-1,-7 9 1,-1 6 6,-2 6 1,-1 11 0,18-20 0,-1 1-35,1 0 1,0 2-1,-2 5 1,0 0-1,0 1 1,0 1 15,0 1 0,1 0 0,0 2 0,0 1 0,1 1 0,0 2 1,-1 1-1,1 0 145,-1 3 0,1 0 0,4-2 1,1 1-1,2 0 0,0-1-42,1-2 0,2-1 0,3-1 1,1 0-1,1-1 0,1-1-48,2 0 1,2-1 0,2-2-1,2-2 1,9 26 0,9-4-219,10-3 0,-13-26 1,2 0-1,2-2 0,1 0 1,0-1-1,1 0-60,0-1 0,1-2 1,1-2-1,2-2 0,2-1 1,0-1 2,1-1 1,1 0-1,2-2 1,0-3 0,2 0-1,1-1 102,1-1 1,0-3 0,0-5 0,0-2-1,2-1 1,-1-3 0,0-3 0,0-3 181,1-2 0,-2-2 0,-1 0 0,-2-3 0,-2-4 0,-2-1-17,-1 0 0,-2 0 0,0-2 0,-2 0 0,0-1 1,-1 0-59,-1 1 0,-2-1 0,-1 2 0,-2 1 0,-3 0 0,-2 1 0,0 0 0,-1-1-68,0 0 0,0-1 1,0-3-1,-2-1 0,-2 0 1,0 1 57,-2-2 0,0-1 0,-3 2 1,-1 0-1,-1 0 0,-1 0-66,0 2 0,0 0 0,-3-24 0,-2 10 1,-7 11-260,-6 10 0,-7 9 0,-6 7 0,-5 6 272,-8 4 0,2 6 0,-7 6 0,0 3 0,0 4 0</inkml:trace>
  <inkml:trace contextRef="#ctx0" brushRef="#br0" timeOffset="17">9764 2351 23378,'-4'-15'-1225,"-1"0"0,-3-3 0,2 4 0,1 2 1,1 1-86,0 1 1,3-1 1096,-3 0 1,3 4 485,1 0 1,-1 5-83,-3-2 0,3 8 0,-3 3-32,3 2 1,2 2 0,2 0 0,0 1-76,0 2 0,-2-1 1,-1 3-268,0 0 1,0 4 0,1 0 415,3 3 1,-3 2 0,2-2-6,-2 2 0,-1-2 0,-1 4 0,-1 1 62,-2-1 1,0-4-1,1 1-108,0-5 1,-4 0 0,3-5 0,2-1-297,1-1 1,-3-5 297,0 0 0,1-3-121,3 3-238,0-5 1,5 8 0,1-4 0</inkml:trace>
  <inkml:trace contextRef="#ctx0" brushRef="#br0" timeOffset="18">10924 2351 17082,'0'-21'-1378,"-4"1"0,1 2 0,0 4 1143,2 2 0,-2 9 0,-2 6 0,-1 12 471,-2 7 0,-2 5 1,-2 6-1,-1 2 0,-1 1 2,1 2 1,5 1-1,2 2 1,1-2-284,3-3 0,1-9 0,2-4 3,2-5 0,5-9 0,5-2 0,2-6 582,1-5 0,1-6 1,2-9-522,-1-5 1,-5-3 0,1-5-1,-2-1 130,-2-2 1,0-2-1,-3-3 97,-4 1 1,-1 3-1,-2-2-436,0 2 1,0 5 0,0 7-656,0 6 0,1 7 1,2 9 780,4 4 0,8 13 0,1 8 0</inkml:trace>
  <inkml:trace contextRef="#ctx0" brushRef="#br0" timeOffset="19">12423 2224 23738,'0'-31'-2171,"-3"7"0,-2-4 0,-1 4 2445,-2 3 0,-1 5 0,-2 3 49,0 4 1,1 6 0,-2 6 0,-1 6 184,-1 4 1,-5 7 0,2 6-841,1 1 1,0 1-1,4 5 1,1 2-338,0 0 0,3-4 0,8-6 174,0-3 0,0-2 1,1-2-1,2-5-59,5-5 0,5-3 0,2-7 1113,1-6 1,1-3 0,1-11-160,-4 1 0,-2-4 0,-3-1 0,-1-1 17,0-2 0,-6-1 0,1 0-770,-1 2 1,-2 4 0,0 0 0,0 2-946,0 5 1142,0 6 1,-5 1 0,-1 5 0</inkml:trace>
  <inkml:trace contextRef="#ctx0" brushRef="#br0" timeOffset="20">13455 2107 15972,'-5'-26'-1196,"3"0"1,-4-1 1891,1 5 0,2 9 0,2 9-297,-3 2 1,2 6-1,-4 10-715,1 4 1,-2 3 0,4 3-151,0 1 0,2-1 0,1-1 0,1-1 57,3 0 0,2 0 0,5-8 0,2-1 381,2-1 1,4-6 0,-2-2 290,3-3 1,2-11 0,-2-5 476,-3-8 0,-1-4 0,-6-6-295,1-2 0,-5 0 0,-4-2 1,-4 0-1323,-5 3 0,-7 6 0,-5 8 924,-5 8 0,-8 7 0,-6 5 0</inkml:trace>
  <inkml:trace contextRef="#ctx0" brushRef="#br0" timeOffset="21">9552 3628 17484,'0'-21'-848,"-5"1"1,-2 2 0,-2 4 675,2 2 1,-2 3 0,2 2 0,-4 3 753,-3 3 0,2 2 0,-3 3 1,-1 4-181,-1 5 0,0 3 0,-1 7 0,1 1-479,0 0 0,1 9 0,3-1 1,-2 1-49,2 1 0,5-2 0,2-2 0,2-1-188,1-5 0,7-7 0,3-6-65,2-7 0,7-4 1,1-6 656,3-8 0,1-3 1,-3-13-1,-1-2 183,-2-2 1,3-5-1,-4 3-180,-1 2 0,0 1 0,0 2-110,2 3 1,-1 2 0,-4 7 0,1 5 32,0 7 1,3 5-1,0 8-871,-1 9 1,2 2-1,0 12-694,-2 0 0,0 5 1275,1 2 0,-2 4 1,3-2-1</inkml:trace>
  <inkml:trace contextRef="#ctx0" brushRef="#br0" timeOffset="22">9945 3554 15882,'0'-5'-739,"0"5"0,5 6 97,2 8 1,2 3 0,1 4 0,-2 0 322,-1 1 1,-3-2-1,2-1 215,-2-2 0,0-4 0,-4 1 1,1-3-5,3-4 0,-3-4 486,2-11 1,-1-3 0,-1-12 0,1 0 83,2-2 0,4-4 0,-1 3-464,3-1 1,4 5 0,2-1 161,4 4 1,-1 7 0,7 2-1,-1 6-135,0 7 0,4 5 1,-1 9-322,-1 4 0,-2 7 236,-8 1 0,3 6 1,-3 3-1</inkml:trace>
  <inkml:trace contextRef="#ctx0" brushRef="#br0" timeOffset="23">9264 4831 23433,'-15'-26'-1137,"4"3"0,1-3 0,5 1 0,4 0 0,1 3 1104,0 3 1,0 0 0,0 5 0,0 1 94,0 1 1,1 3-1,1 0 387,2 2 1,1 5 0,-3 0-385,2 4 1,-1 10 0,-3 10 0,0 10 241,0 10 0,-3 5 1,-2 7-215,-1 3 1,5-27-1,0 0 1,-1 3-1,0 0-241,1 1 0,1 0 0,0-2 0,1 0 0,0-2 1,2 0-1,0 0 0,1 0-387,5 29 0,6-3 0,3-10-230,2-7 1,2-11 0,-1-7 0,1-10-401,3-6 0,2-6 1205,5-6 0,5-14 0,1-13 0</inkml:trace>
  <inkml:trace contextRef="#ctx0" brushRef="#br0" timeOffset="24">9339 4607 20644,'-17'-5'-687,"3"-4"1,7-5-136,3 1 1,6 2-1,5 3 1,8 2 1573,8 1 0,5-2 0,6 2-241,2-1 0,7-1 0,1-3 0,3-1-291,4 0 1,-22 4 0,1 0-1,0 0 1,1 1-252,27-3 0,-28 3 1,0 1-1,0 2 1,0-1 21,1-1 1,1 1 0,1-1 0,1 0-1,0 1 1,1 0 0,-1 0 0,1 1-71,1-1 0,0 0 1,1 0-1,0 2 1,0-2-1,1 1 89,1-1 1,0-1-1,-1 1 1,0-1-1,0 0 1,1-1 0,-2 1-1,-1 0 95,0-1 0,-1 1 0,1 0 0,0-1 1,2 1-1,1 0-317,0-1 1,0 1 0,2 0 0,1 0-1,-1 2 1,0-1 145,3 2 1,0 1 0,2 0-1,0 1 1,2 0 0,1 0 1,-1 0 1,0 0 0,1-2-1,0 0 1,-3 0 0,1 1-1,2-1 1,0 0 12,2 0 1,1-1 0,4-1-1,0-1 1,1-2 0,-1 0-1,-2 0 1,0 2-92,-1 0 0,-1 2 0,1-2 0,0 1 1,1 2-1,2 0-260,-2-2 0,1 2 0,2 0 0,-1 1 0,-4-1 0,0 0 306,2-1 1,0 1 0,3 0-1,0-1 1,2-1 0,0 0-1,0 1 1,0 0 53,-1 0 1,0 1-1,-1 0 1,1-1 0,1 2-1,0 0 12,1 0 0,0-1 0,-18-1 0,0 1 0,0-1 0,0 2 0,0-1 0,0 1 0,-1-1 0,-1 1 0,0-1-13,18 0 0,0-1 1,0 1-1,2 0 1,-19 1-1,1 0 1,0 0 24,1 0 0,1 0 0,-1 0 1,-1-2-1,0 0 0,-1 0 0,2 1 1,-1 0-1,1 0 0,-1 0 1,0 0-1,0-1-18,1 1 1,-1 0-1,0-1 1,0 1 0,1 0-1,-1-1 1,1 0 0,-1-1-1,0 1 13,-1-1 0,1 0 0,-1 1 0,0 0 1,-1-1-1,1 1 0,17-1 0,0 0 86,-2 1 1,1-1 0,2 1 0,-1-1 0,-1-1 0,0 0-35,-1 2 1,0-1 0,2 0 0,1 0 0,-5 2 0,-1-1 0,3 1-1,-1 0-33,3-1 0,-1 1 1,2-2-1,-1 1 1,0 0-1,-1 1-100,-3-1 0,0 0 0,1 2 0,-1-1 0,1-2 1,0 1-1,0-1 0,0 0-4,1 2 1,-1-1 0,-3-2 0,0 0 0,1 1 0,0 0 126,0-2 0,0-1 0,-1 1 0,0-1 0,0-1 1,1-1-40,0 2 1,0-1 0,-3-1 0,-1 0-1,3 1 1,-1 1 0,-1-1 0,0 0 154,-1 1 1,1-1 0,-1-1 0,0 0-1,1 2 1,-1 0-61,-2 0 1,0 1-1,1 1 1,0-1 0,-4 2-1,0 0-53,1 1 0,0-1 0,0 1 1,1-1-1,-3-1 0,-1 1 1,-1-1-1,1 1-48,-4 0 1,0 1-1,-1 1 1,-2 1 0,1-2-1,-1 0-29,-1 0 1,0 1-1,-2 0 1,1 0-1,-2 2 1,0-1 35,0 0 0,-1-1 1,1 1-1,0-1 1,-1-1-1,1-1 0,0 0 1,1 0 57,2-1 0,0 1 1,-3 0-1,-1 0 0,2 1 1,0-1-32,-1 0 1,1 0 0,1-1 0,1 1 0,1-2 0,0 1-5,0 0 0,-1-1 0,0 1 0,0 0 0,-4 0 0,0 0 1,26-3 89,-6 1 0,-1 3 0,-5-2 173,-2 2 1,-6 0 0,-12 4-1,-2 0-21,-5 0 1,-1 0-21,-6 0 0,-2 1 0,-3 3-656,0 3 0,-1 2 298,-4 2 1,-1 3 0,-3 2-1,-3-1 19,-3 0 1,-4 5 0,0 1 0,1 3 53,1 4 0,2 3 1,-1 6-83,0 1 0,5 1 0,3 4-36,2-1 0,-3 1 0,1-1 51,0 1 1,2-5-1,1-3 1,0-2-94,0-1 1,0-5 0,-1-2 186,-3-2 1,2-3 0,-5-1 0,-1-4 72,-2-3 0,0 0 0,-1-8-120,0 2 1,-1-3 0,-1 0-1,-1-2 4,1-1 1,-4-4 0,-4-2-15,-2 0 1,-10-4-1,0 3-70,-4-2 1,-7-2 0,-7 2-1,-5 0 167,24 5 1,0 1 0,-2 2 0,-1 0 0,-3-1-1,0 0 30,-3 1 1,0 1 0,0 2 0,-2 1-1,-5 0 1,-1 1 0,-2 1 0,-1 0-249,-1 0 1,-1 0 0,-2 1 0,1 0 0,-1 0 0,1 1 202,-4 0 1,1 0 0,18-1 0,0 0-1,0 0 1,-1-1 0,0 0 0,-1 0-11,2 1 1,-1 0-1,0-1 1,0-1-1,0 0 1,1 1 0,-18 2-1,1 0 1,-2-1-1,0 0-27,19-3 1,0 1-1,-1-1 1,-2 2-1,0 0 1,-1 0 0,2-1-1,0 1 1,0 0 12,0-1 0,1 1 0,0-1 0,0 0 0,0 0 1,0 0-1,-2-1 0,1 1 0,-1-1 0,0 1 0,0 0 1,-1 0-1,-1 1 1,0 0 0,0-1 0,3 1 0,0-1-1,0 0 1,-2 2 0,0-1 0,0 1 17,0-1 1,0 0-1,0 0 1,1 1-1,1 1 1,-1-1 0,-3 0-1,1-1 1,0 1-1,-1 0 1,1-1 0,0 1 6,0 0 0,1 0 1,-1 0-1,-1 0 1,-1 0-1,1 0 0,2 1 1,0 0-1,1 0 7,-3 0 0,1 1 0,0-2 0,-1 1 0,1-2 0,0 1 0,-1 0 0,1 0 0,0 0 0,-1 0 0,1 0 0,0 0 0,1-1 0,0 0 1,-1 1-1,1 1 1,-1 0-1,1-1 1,0 0-1,0-1 1,0 1-9,-1-1 0,1 1 0,-1-1 0,0 1 0,-1 0 0,0-1 0,0 0 1,0-1-1,0 0 9,1 1 1,0-1 0,1 1 0,0 0 0,1 0 0,-1-1 0,1 0 0,-1 0 0,1-1-1,-1 1 1,-1-1 0,0 1-1,0-1 0,-1 1 0,0-1 0,4 1 0,0-1 0,0 1 0,-1-1 0,0 1 0,0 0 48,1-1 1,1 1 0,0-1 0,0 1-1,0 0 1,0 0 0,-2 0 0,0 1 0,0-1-1,0 1 1,0 0 0,0-1-11,1 1 1,-1-1-1,1 0 1,0 0 0,0 0-1,0 0 1,-17 2 0,0 0-50,19-1 0,0-1 0,0 1 0,-2-1 0,0 0 0,0 0 0,0 1 0,-1 0 1,0 0-1,0 0 0,1 0 0,0 1-16,0-1 1,0 2-1,0-2 1,0 1-1,0-1 1,0 0-1,1 0 1,-1 0-1,0 0-30,1 0 0,-1 1 0,1-2 0,-17 2 0,0 0 0,0 2 0,-1 0 60,1-1 0,0 1 0,2-2 0,0 1 0,-1 1 0,1 1 0,-1-2 0,1 1-9,2-1 1,0-1-1,1 0 1,1 0 0,3 0-1,2 0 1,-2 0 0,1 1-129,-2 0 1,1 0 0,1 0 0,0 0 0,0-2 0,0 1 133,3-1 1,0 0 0,0 2 0,1 0 0,-1 1 0,1-1 0,0-1 0,-1 1 0,0-1 0,0-1 0,6 1 0,0-1 0,1 0 0,0 1 106,2-1 1,1 0 0,1-1 0,0-1 0,2 1 0,1 0-18,-2 0 1,2 0-1,-28 2 1,2 1-1,3 0-61,0-1 1,6 3 0,2-3-48,2 0 1,3 4 0,1-3 0,2 1-210,1-1 1,2 1 0,3-4 127,0-2 1,6-1 0,4-1 451,7 0 0,4-4 1,4-3-591,4-3 1,3 3 234,3 0 0,3-5 0,5-4 0</inkml:trace>
  <inkml:trace contextRef="#ctx0" brushRef="#br0" timeOffset="25">10179 4660 16724,'0'-21'-621,"-3"0"0,-1 1 0,2 1 0,2 3 0,3 3 1014,4 4 1,3 5-1,0 1 1,1 2-497,0 1 1,-2 4 0,-1 5 0,-2 5-151,-1 7 1,-1 3 0,-4 7 295,0 2 0,1 9 1,1 2-1,2 3-198,-2 4 0,0 1 0,2 1-44,3 0 0,3 1 0,0-1 0,1-1-106,-1-2 1,1-6-1,1-5 114,2-2 1,-1 0-1,4-12 1,-1-2-475,1 0 0,-1 2 0,3-1 497,-1 0 1,-5 3-1,2 0 1</inkml:trace>
  <inkml:trace contextRef="#ctx0" brushRef="#br0" timeOffset="26">12062 4405 17350,'16'-34'-1309,"-1"3"1044,-4 7 0,0 4 0,1 10 1,1 4 692,1 3 0,-3 4 1,-4 4-631,1 6 0,-2 9 0,0 10 0,-1 4-43,-3 5 1,-2 3-1,-2 4 1,-3 3 48,-1-1 0,-1 8 1,-3-4-1,2-1 57,1-4 0,1-3 1,-1-2 44,3 1 1,3-6-1,1-4 105,0-4 1,1-5 0,3 2 0,3-2-335,3-3 1,0 3-1,1-7-89,-1 3 0,2 3 1,0 0-1,0 2-48,-3-1 0,-2-2 408,1 0 1,1 4 0,-3 1-1</inkml:trace>
  <inkml:trace contextRef="#ctx0" brushRef="#br0" timeOffset="27">13136 4479 19105,'0'-21'-1946,"0"1"0,0 2 1347,0 4 0,1 7 0,2 5 0,0 4 306,0 5 0,1 4 1,0 2-1,-2 2 304,-1 2 0,1 0 0,0 5 142,1-1 1,2 4 0,-2 0 0,1 0-107,2 1 1,-2-3 0,3 6-199,1 0 0,2 2 1,0 1-1,1 0-631,-1 0 0,1 3 0,0 2-453,-1 1 1156,1 1 0,0 8 0,-1 1 1</inkml:trace>
  <inkml:trace contextRef="#ctx0" brushRef="#br0" timeOffset="28">15625 4331 14282,'0'-11'-544,"0"0"0,0 1 1,0-1 132,0 0 0,-1 4 1,-2 0 188,0-1 1,-2 3 381,2 2 0,-2 3 0,-3 3 37,1 4 0,4 3 1,0 1-1,1 4-73,2 2 0,0 7 1,0 2-54,0 1 0,0-2 0,0 3-123,0 2 0,0 0 0,2-1 0,0-2-8,2-1 1,3 3 0,-4-4-149,0-2 1,1 0 0,0-3-233,-2-3 0,3 6 0,0-4 1,1 0 358,2 1 0,1 0 1,2 1-1</inkml:trace>
  <inkml:trace contextRef="#ctx0" brushRef="#br0" timeOffset="29">14455 4448 19700,'-5'-11'-1425,"1"-3"0,-5-2 0,2 1 0,0 0 694,1 2 1,0 1-1,4 1 1173,-2 1 0,-3-1 0,3 0 1007,-2 1-1279,3 4 1,-1 7 0,4 11 0,0 8 46,0 7 0,3 5 1,2 5-492,1 5 0,0 1 0,2 3-254,-1-2 0,1-1 0,5 2 0,3 1 218,0-1 1,3-2 0,5-4 0,2-5-169,1-4 1,1-2-1,4-7 136,0-4 0,5-5 0,3-5 533,5-4 0,13-2 1,-26-1-1,1 0 1</inkml:trace>
  <inkml:trace contextRef="#ctx0" brushRef="#br0" timeOffset="30">16763 4320 11765,'0'-21'-1389,"0"-1"1280,0 1 1,4 3 0,0 1 0,1-2 0,1 0 325,0 1 0,0 3 1,1 4-1,-2 0 258,-1 1 1,-2-1 0,2 2 633,1 2-999,-4 2 0,4 6 0,-5 3-256,0 3 1,0 6-1,0 3 43,0 4 1,4-1 0,0 7-26,2 0 0,-2 1 0,3 6 0,0 2-431,-1 0 0,3 1 1,-2-4 175,3 0 1,0-1 0,2 1 0,1 0-93,1 0 0,2-5 0,-2-2-631,4-2 1060,2 3 1,1-4 0,0 4 0</inkml:trace>
  <inkml:trace contextRef="#ctx0" brushRef="#br0" timeOffset="31">17923 4150 17212,'0'-38'-1661,"0"4"1,0 8 2383,0 4-1230,0 13 1,0 0 0,0 13 780,0 3 0,-4 3 0,-1 1 1,-1 4-16,-2 2 0,3 3 0,2 3 0,2 1-525,1 0 0,0 2 0,0-2 125,0 1 0,1 3 0,2-2 0,3 0-383,0 0 0,4 4 1,-3-3 50,2 0 1,7 7-1,0-3 51,1-1 1,3 2-1,-3-5 1,5 1-710,3 1 1157,2-10 1,5 5-1,0-7 1</inkml:trace>
  <inkml:trace contextRef="#ctx0" brushRef="#br0" timeOffset="32">18731 4139 20197,'5'-15'-1962,"-1"3"0,5-1 2024,-2 5 0,1 3 1,6 6-1,2 3 97,-3 3 1,1 3-1,-7 4 1,1 5-246,-1 5 1,1 3-1,-3 4 1,0-2-34,0 0 1,2-1 0,-4 4-63,0 0 0,1 0 0,0-1-77,-2-3 1,-1 2 0,1-4 0,0 0-727,2 0 0,-1-5 1,-2-3-47,3 1 737,-3-4 0,8 5 0,-3-3 0</inkml:trace>
  <inkml:trace contextRef="#ctx0" brushRef="#br0" timeOffset="33">19699 4096 21760,'10'-4'-400,"1"-1"0,0-2 690,-1 3 0,-3 3 1,1 2-1,0 4 0,1 6-411,2 5 0,-5 2 0,-1 2 1,-2 3-178,1-1 1,3 4 0,-4 0-187,0 1 1,-2-2-1,-1 3-110,0 2 1,-5 1-1,-3 1 554,-5 0 0,-4 4 0,-4 2 0</inkml:trace>
  <inkml:trace contextRef="#ctx0" brushRef="#br0" timeOffset="34">12349 5980 8156,'0'-22'-207,"0"2"1,0 1-1,0 2 1,0-1 0,0 0 541,0 0 1,0 4 0,0-2-1,0 0 1,0 2 0,0 0-272,0 0 0,0 0 1,-1 3-1,-2-1 1,0-1-89,1-1 1,-4 0-1,-1 3 1,-3 1-91,-1-1 0,-4 0 0,-4 2 0,-4 2-91,-6 3 0,-6-1 1,-5 2-1,-5 2 111,-5 3 1,-1 3-1,0 4 1,1 0 46,-5-1 0,1 5 1,-5-4-56,1 4 0,1 1 0,4-3 145,0 0 0,-2-1 0,1 1 0,0 0 96,2-1 0,4 1 0,0 1-91,1 2 0,-7-1 0,4 3 0,-1 1 24,-1 0 1,3 0 0,0 6 25,-2 2 1,4 1 0,1 4 0,2 1 2,1 2 1,0 7 0,-1 2-78,22-20 0,1 1 1,1 0-1,0 1 1,-12 21-43,0 1 1,17-20 0,0 0-1,-14 25 1,4 3 31,3 2 1,2-3-1,10-24 1,1 1-60,0-1 1,0 0 0,2 3 0,1 0 0,-1-2 0,0 0-7,-5 28 0,6 1 0,3-1 0,2 0 203,1 0 1,5-1 0,6-4 108,6 0 0,4 0 1,4 1-1,3-2-133,3-3 0,2-1 0,2-7-75,4-2 0,3 2 0,0-3-128,1 0 1,1-1-1,3-7 1,5-1 27,-25-16 1,1-1-1,4-3 1,1-1 0,-1-1-1,0-1 33,0-1 0,1-1 0,2-2 0,1-1 0,1-2 0,1-1 0,1-2 0,1 0 38,0 0 0,0-1 1,2-2-1,-1-1 0,-2-1 1,1 0 31,0-1 0,0 0 0,0-1 0,0-1 0,1 0 0,0 0 0,1-2 0,-1-1 22,-1 0 0,-1-1 0,0 1 1,-1-2-1,-1 2 0,0-1-37,1 0 1,-1 0 0,0-2 0,-1 0-1,-1 1 1,0-1-29,-3 1 0,0-1 0,-1 0 0,0-1 0,-2-1 0,-1 1 0,1-2 0,-1-1 11,1-1 0,0 0 0,-4 1 0,-1-1 0,2-1 0,-2-2-10,-1 1 1,-1 0 0,-3-1 0,0-1 0,-1 0 0,-1-1 0,-1-1 0,-1 0 14,-2-1 1,-1 0 0,-1-3 0,-2 1 0,-3 2 0,-2-1 7,2 0 1,-1 0-1,0-2 1,1 1-1,-1-1 1,0 1-74,1 0 1,-1 0 0,-2-1 0,0 1 0,2-25 0,-2 2-10,1 0 0,-1 3 0,-3 2-43,0 4 0,-4 3 0,-4 1 0,-2 2 45,-4 1 0,-1 5 0,-5-2 76,-2 3 1,-8 2 0,-3 3-27,-8 3 1,-3 7-1,-7 4 1,-3 4 23,-5 3 1,27 4 0,0 1 0,-1 2 0,0 0-78,-1 0 1,1 0 0,-1 0-1,0 1 1,3 0 0,0 2 0,0 0-1,0 1-42,1 0 1,0 1 0,-25 6 0,3-2-218,9-2 0,5 2 0,7-5-89,3 2 1,3-3-441,7 0 834,12-2 0,18-1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458"/>
    </inkml:context>
    <inkml:brush xml:id="br0">
      <inkml:brushProperty name="width" value="0.05292" units="cm"/>
      <inkml:brushProperty name="height" value="0.05292" units="cm"/>
      <inkml:brushProperty name="color" value="#FF0000"/>
    </inkml:brush>
  </inkml:definitions>
  <inkml:trace contextRef="#ctx0" brushRef="#br0">6669 4426 17567,'-37'-1'-345,"4"-2"0,5-5 1,2-1-1,4 0 1,3 0-1,4 2 404,4-1 1,1 2 0,2 0 0,2 0-266,1 0 1,3 4 0,7 0 298,5 4 0,6 4 1,6 6-1,3 1 0,4 1 63,6-1 0,6-1 0,8-3 0,3-2-48,5-3 1,-26-4 0,1 0 0,2-2 0,2 0 0,2-1 0,2-2 11,3-1 0,1-1 0,1-3 0,0-1 1,1-3-1,-1 0-195,0 1 1,0-1 0,-3-1 0,0 0-1,-4 1 1,-2 0 147,-2 1 0,-3-1 0,19-11 0,-23 8 0,-12 2-244,-9 4 1,-10 1 0,-8 3 0,-8 3 160,-7 3 0,-10 1 0,-6 0-27,-5 0 0,-3 5 0,1 2 187,4 3 0,-1 0 0,1 1 0,2-1 204,4 1 1,6-4 0,9-1-39,7-1 1,9-2 0,4-3-1,4 2-107,6 1 1,12-2 0,8 3-153,5-3 1,6 3 0,2-1 0,0 1 146,-3 0 1,-6-1 0,-4 4-817,-3 1 1,-7 3-1,-4 3 563,-6 4 1,-23 11 0,-6 4-1</inkml:trace>
  <inkml:trace contextRef="#ctx0" brushRef="#br0" timeOffset="1">7073 6756 15792,'-26'-15'-449,"9"-1"0,-2-5 1,4 3-1,4 0 0,2-1 861,3-1 0,3-2 0,3 2 0,1 1 92,3 2 0,3 4 0,7 0 0,5 3-98,4 3 1,11 4-1,8-4 1,9-2-190,8 0 1,-26 2 0,0 0 0,6-1 0,1 0-187,3 0 0,-1 0 1,3 1-1,0 0 1,4-2-1,0 0 1,1-1-1,0 1-227,-1-1 0,1 0 1,-1 1-1,-1 1 1,-6 1-1,0 0 5,-1 1 1,-1 0 0,-2 2 0,-2 1 0,-5 0 0,-1 0 0,18-2-365,-14 3 391,-12 1 1,-22 1 0,-7 0 68,-8 0 0,-11 0 0,-6 0 1,-7-1 291,-6-3 0,1 2 1,-2-5 22,2-2 1,8 0 0,2-2 0,7 1 220,5-1 1,1 0-491,10 1 1,9-1-1,15 2 138,10 2 1,11 2-1,15 5 1,5 0-219,4 0 0,1 1 0,0 3 35,-5 3 0,-8 3 0,-12 5-384,-9 2 1,-9 3 0,-11 2 0,-10 1 117,-11 6 0,-15 5 1,9-11-1,-1 2 360,-4 3 0,-1 1 0,-1 0 0,0 1 0,-6 4 0,-1 0 0,-1-2 0,0 1 0</inkml:trace>
  <inkml:trace contextRef="#ctx0" brushRef="#br0" timeOffset="2">6988 9225 9021,'-48'-10'51,"5"-1"1,10-11 0,7 2 0,8 3 0,7 1 972,3 1 0,4 7 0,5-3-553,2 1 0,9 1 1,11-3-1,9-2-247,9-4 0,9-2 0,-21 9 0,1 1 0,2-1 1,2 1-181,2-1 0,0 0 1,-2 1-1,1-1 1,2 1-1,1 0 0,0 0 1,0 1-129,0 0 0,1 0 0,2 1 0,2 0 0,-3-1 1,1 0-1,0 2 0,0 1-198,-2 1 1,-2 2-1,-4 0 1,-2 1 0,30 2-321,-6 0 1,-11 1-1,-8 3 1,-10 3-268,-11 2 1,-8 2-1,-10-2 529,-4-2 0,-9 2 1,-15-6-1,-6 0 7,-5-2 0,-8-1 0,2-3 220,-1-4 0,-3-1 0,3-10 272,-3-1 0,0-4 0,3-3 362,7-1 1,6 3-1,11-1 1,9 3 68,6 0 0,13 3 0,12 4-251,12 4 0,13 8 1,11-1-1,5 3-190,4 1 1,-28 1 0,0-1 0,1 2 0,0 0-79,1 1 0,-1 1 0,1 2 0,0 2 1,-3 1-1,-2 0 0,24 12-193,-10 4 0,-18 3 1,-12 8-12,-11 3 0,-14 1 0,-14-1 0,-12-3-53,-9-3 1,20-17 0,-1 0 0,-1 0 0,0 1-15,-1 0 0,1 1 0,1-1 0,1-1 200,0 2 0,1 0 0,-22 16 0,5 1 0,0 3 0</inkml:trace>
  <inkml:trace contextRef="#ctx0" brushRef="#br0" timeOffset="3">7041 11587 10398,'-32'0'-91,"1"-1"1,-1-3-1,1-3 1,3-2-1,3-2 897,2 0 1,7 1 0,3-2 0,4-1-217,6-1 1,3 0-1,5 2 1,6-2 0,10-4-55,6-2 1,14-6 0,10-3 0,-21 14 0,1-1-320,4-2 1,0 0 0,4 1 0,0 0 0,2-2 0,0 0-366,0 1 1,2-1 0,0 0 0,0-1 0,1 2 0,0 1 0,2-1 0,1 0-50,0 0 0,0 0 0,-3 3 0,-2 1 0,-1 0 0,-1 1-390,-3 2 1,-1 2 0,-3 1 0,-1 2 0,22-1-377,-7 3 0,-21 8 0,-9 4 1,-12 5 331,-11 5 0,-10 2 1,-15 1 650,-7 0 0,-3-3 0,-11-2 0,-4-3 223,-2-4 0,-1-5 0,29-3 0,0 1 692,-27-1 1,7-1-1,6 0-351,3 0 1,8-4 0,12-4-1,14-1-145,14-2 1,17-4 0,21-4-360,-18 7 1,1 0-1,4 1 1,1 1-1,5-1 1,2 0-1,1 1 1,0 2-137,1 0 1,0 1 0,-2-1 0,0 3 0,-2 1 0,0 2-266,-3 1 1,-2 2 0,23 9 0,-20 12-266,-13 5 1,-14 9 0,-17 7 0,-12 8 184,5-22 0,-3 1 0,-5 3 0,-3 1 401,-5 7 0,-2 0 0,1 0 0,-2 2 0,10-12 0,-1 1 0,0 1 0,-1-1 0</inkml:trace>
  <inkml:trace contextRef="#ctx0" brushRef="#br0" timeOffset="4">12126 6118 8261,'-22'-15'-280,"6"2"0,2-5 0,3-1 1,4-1-1,3-1 377,3-1 0,1-2 0,0-1 0,0 1 0,1 2-75,3 0 0,-3 0 0,3-2 0,-2 1 84,2 2 0,-3 1 0,2 6 0,-3 0 147,-3-1 0,-2 6 1,-3 0-22,1 3 0,0 2-240,-4 4 0,4 2 0,0 0 25,-2 2 1,0 7 0,-2 0-1,1 1-89,-1 0 0,4 2 0,0 1-2,-1 2 1,-3-3 0,-2 2 0,-1 1-36,1 0 0,1 0 0,1 6 20,1 2 1,-4-2-1,-2 6-33,0 0 1,-2 3 0,-3 4 0,-1 3 25,1 2 0,-1 3 1,-2 1 81,-1 1 0,-4 6 1,0-1-9,14-26 1,0 2 0,-1 0 0,1 1 0,-15 23 0,16-24 0,1 0 52,0 1 1,0 1 0,0 2-1,1 0 1,1-2 0,1 1-18,-1-1 1,1 1 0,1 1 0,0-1-1,-8 28 1,9-28 0,0-1-9,-1 2 0,1 0 1,2 0-1,-1-1 0,0 1 1,0 0-9,1-1 0,0 0 0,-4 27 1,4-27-1,1 0 10,0 1 1,-1 0 0,-1 27 0,0-2-1,0-1 24,1-2 1,-3 6 0,5-28 0,1-1-29,-2 2 0,0-1 1,1 2-1,1-1 1,-3 25-1,0-2-38,0 0 1,3 2 0,-3-1-72,1 0 0,1 2 1,1 0 85,0 1 0,-1-28 1,1 2-1,0 1 1,1 0-1,-1 1 1,1-1 25,0 0 1,-1 0-1,0 2 1,-1 1-1,2-2 1,0 2-108,-2 1 0,2 0 0,0 0 0,1-1 0,-1 1 0,0 0 105,-1-2 0,1 0 0,1-1 0,1-1 0,-3 3 0,1-1 1,0-2-1,0 0 31,1-1 0,-1-1 0,0 1 1,0-1-1,2 26 3,0 1 0,4 0 0,-2-28 0,1 0 0,2 28 9,4-1 1,-4-27 0,0 1-1,2-1 1,1 1-44,0 3 0,1 0 0,-1 2 0,0 1 0,-1 0 1,1 2-1,0 0 0,-1 1-180,2 1 0,0 0 0,-1 1 0,1 0 0,-1 1 0,1-1 118,1-1 1,-1 1-1,-1-2 1,1-1 0,0-4-1,0-1 1,-1-1-1,1 0 27,-1-2 0,1 1 0,0-1 0,1 1 1,-3-2-1,0-1 72,6 26 0,3-9 0,3-1 71,5-2 1,3-3 0,6 0 0,2-5 123,0-3 1,5-4 0,-1-12-96,3-2 1,-3-8 0,0-4 19,1-2 0,2-1 1,4-1-1,3-3-102,-1-7 0,4-6 0,-2-9-91,-24 11 0,0-2 0,1 1 0,-1-2 1,1-2-1,-1-2-73,1-1 0,-1-2 0,1-2 0,0-2 1,0-3-1,-1-1 0,0-3 0,0-2 125,-1-1 1,-1-2 0,4-3 0,-1 0 0,-2 0 0,-2 0 46,-1 0 0,0 0 0,0 1 0,-1-1 1,-3 0-1,-1 0 0,1-1 0,-1-1 86,2-1 0,-1 0 1,-3 2-1,-2 1 0,2-2 1,0 0-52,-1 2 0,-1 0 1,-1 0-1,-1-2 1,1 0-1,0-1 1,0-1-1,-1 0 27,0 0 0,-1 0 0,0-1 0,0 0 0,0 3 1,-1-1-147,0-2 1,0 0-1,-2-3 1,0 0-1,1-3 1,1-1 0,-1-1-1,0 0-63,1 2 1,-1-1 0,-2-1 0,1 1-1,0-1 1,0 0-181,-1-1 1,0 0-1,-1 0 1,-1 0-1,0 1 1,0 1 172,0 1 1,0 0-1,-3-1 1,1 1 0,1-1-1,0 1 1,0-1-1,-1-1-40,-1 0 0,0 0 0,1 1 0,1 1 0,-1-1 0,-1 2 91,1 0 1,-1 0 0,-1 1 0,0 0-1,-2-1 1,0 0 0,-1 0 0,-1 0 12,0 1 0,-1 0 0,-1 1 1,0 0-1,-1 4 0,0 0 55,-2 0 0,0 0 0,-3 0 1,-1 1-1,-1 0 0,0 0 12,-1 2 0,-1 2 0,0 2 0,-1 2 0,0 5 0,0 1 0,-2 0 0,0 1 152,-2 0 1,0 0 0,3 4 0,0 2 0,-3 1 0,0 0-8,-16-20 0,0 4 0,2 1-99,-4 1 1,2 6 0,0 1-1,1 6-115,-3 3 0,-3-2 0,0 2-106,-1 3 1,4 3 0,0 8 87,-1 1 0,-3 4 0,-1 5 0,-3 4-6,3 5 1,0 7 0,1 8-169,1 3 1,0 7-1,5 5 1,5 2-252,6 4 0,8 4 0,4 7 467,8-27 0,0 0 0,-1 1 0,1 1 0,0 0 0,1 2 0,2 1 0,0 1 0,2 1 0,0 1 0</inkml:trace>
  <inkml:trace contextRef="#ctx0" brushRef="#br0" timeOffset="5">13519 4990 12033,'-5'-10'-483,"4"-1"0,-4 0-22,1 1 0,2-1 0,-1 0 0,1 2 633,-2 2 0,3-3 0,-3 3 0,3-2 0,1-2 108,0 1 0,0-1 1,0 0-1,0 1 1,1-1-8,3 0 0,-2 2-329,5 2 1,-3 2-153,3 5 0,-5 1 210,2 3 1,-4 0-1,-3 5 1,-1-2 338,-2 1 0,2 2 0,-3 0-9,-1 1 1,2 4 0,-1 3 0,-1 3-100,-2 4 0,0 3 1,-2 9-196,-2 6 0,1 5 0,4-19 1,-1 0-28,-1 3 1,-1 0 0,0 2 0,-2 0 0,-1 4-1,-2 0 1,1 0 0,0 0-63,0-1 1,0 0-1,1 0 1,-1-2 0,0-3-1,0-1 196,0 0 1,0-2 0,-1-1 0,1-2 0,-17 18 41,1-3 0,2-11 0,9-8 1,0-7-282,-1-3 0,6-6 1,2-4-85,2-4 1,2-9-1,2-7 158,1-2 0,5-6 0,-2-2 0,3-2 270,1 2 0,5-2 0,3 4 21,5-1 1,8 8 0,7 2 0,4 4-33,4 2 0,2 5 0,4 3 38,1 1 1,-2 4 0,-1 1-369,-1 4 1,-4 11 0,-1 3-425,-5 2 1,-9-1 0,-8-2 0,-5-2-215,-2-4 1,-6-3 853,-6-4 0,-12-2 1,-4-5-1</inkml:trace>
  <inkml:trace contextRef="#ctx0" brushRef="#br0" timeOffset="6">15997 5820 16501,'0'-11'409,"0"1"1,0-2 0,0-1 0,0-1 0,0 0-134,0-2 1,0 3 0,0-4 0,-1-1 0,-1 0-1,-3 2-216,-1 0 0,0-2 1,-2 3-1,1 1 0,-1 1-73,-2 3 0,3 3 0,0-1 0,-1 2-194,-2 1 1,3 3 0,0 7 397,-1 5 0,-5 7 1,-1 9-1,-1 7-19,0 8 1,3 8-1,-2 8-130,8-28 0,0 2 1,-1 2-1,0 1 1,0 2-1,0 0 1,0 2-1,1 0-212,0 1 0,0 0 1,1 2-1,1 0 1,-1-3-1,1 1 0,1-2 1,0 0-11,1 0 0,0-2 0,-2 24 1,4-4 130,0-10 0,-3-15 0,-1-1 190,2-6 1,-1-7-196,0-6 0,0-5-644,-4-8 1,0-5-1,-3-5 17,-1-1 1,-1-6-1,-1 0 394,-1-4 0,-4 0 1,4 2-1,1 1 236,1 0 1,6 1-1,3 2 541,2 4 1,1 2 0,0 1-1,1 2 258,2 2 1,8 3 0,7 8-989,2 3 0,1 11 1,0 4-29,1 4 1,-1 1 0,-1 3 31,-2-2 0,-3-4 0,-6 1 0,-1-4 209,-5-3 0,-4-8 218,-6-6 0,0-9 0,-7-6 0,2-6-556,1-7 1,6-3 413,5-5 0,10 0 0,6 0 0</inkml:trace>
  <inkml:trace contextRef="#ctx0" brushRef="#br0" timeOffset="7">14955 6331 8445,'-11'-16'-15,"-3"3"0,0-3 1,1 1-1,1 0 1,3 1 54,2 0 0,1-1 0,3 2 0,0-2 0,0 2 138,2 2 0,2 0-334,3 0 1,-3 7 63,3 4 0,-3 6 1,-2 8-1,-3 3-42,-3 4 1,-4 5-1,-2 3 1,-2 5 55,-2 5 0,0 7 0,-5 4-64,1 2 0,-1 1 0,-2 1 94,-1-1 1,13-25-1,-1 2 1,3-1-1,-1 1 1,1-1-1,-1 1 42,0-2 1,1 1 0,-7 24 0,3-2-1,2-2 1,-1-4 0,1 1-1,3-3 1,-1-3 31,1-1 1,2 3 0,0 5-18,-2 2 1,4 7 0,-3-4 0,0 5-4,-1 2 0,4-28 0,0 1 0,1 0 0,0 1 1,1-2-1,-1-1 4,-4 29 1,3-28-1,0 0 1,0-1-1,0 1 1,-1 1-1,1 0 13,0 0 0,-1 0 0,1 1 1,0-1-1,-5 25 0,2-2 11,1 0 1,4 0 0,0-2 0,2-4-32,1-4 1,0-3 0,0 1 9,0-1 1,0 1 0,0 0 13,0-1 0,3 4 0,1 3 0,-1 0 10,2 2 1,-4 7 0,4-4 0,0 4-16,-2-27 0,1 0 0,0 1 0,1 1 1,1-1-1,-1 1-71,0-2 1,1 1 0,-1-2 0,0 0-1,1 0 1,0 0 46,8 27 1,-1 1 0,4-3 0,-1-3-44,1-4 1,-1-1 0,3-1 27,-1-1 1,0-2-1,3-3 1,1-2 16,3-2 1,0 1 0,6-4 69,2-1 1,2 1 0,1-8 0,3-3-1,2-3 0,5 0 0,0-3-21,-1 0 0,-1-4 0,0 0 0,3-5 1,6-2 1,-1-3 0,3-7-60,-5-5 1,0-11 0,-23 7-1,0-1 1,1-2 0,-1 0-5,-1-3 0,1 1 1,1-2-1,-1-1 1,-1-1-1,-2-1-85,2-2 0,0-1 1,2-2-1,1 0 1,-1-3-1,-1 0 104,0 0 0,-2 0 0,2 0 0,-2-1 0,-1 0 0,-1 0 0,0-2 0,0 0 33,0-2 0,1 1 0,-2 1 1,0 1-1,0-2 0,1-1-29,-3 2 0,0 0 0,0-1 0,0 0 0,-2 0 0,-1-1 0,1-3 0,-1 0-2,0-2 0,-1-1 1,-2-3-1,-1 0 1,0 0-1,-1 0 0,-1-2 1,0 0-6,0-1 1,-1-1-1,1-1 1,-1-1-1,-1-1 1,-1 1-90,0 1 1,-2 0-1,0 1 1,-1 0 0,-1-4-1,-1 0 1,-1-1-1,0 0 17,-1-2 1,-1 1 0,0 0-1,-1 2 1,-1 0 0,0 0 17,-1 2 0,-1 0 1,-1 3-1,-1 1 1,0-1-1,-2 1 11,0 1 0,-1 1 1,-1 4-1,-1 2 1,1 1-1,-2 0 1,0 4-1,-1 1 22,0 3 0,-2 1 1,-2-1-1,-2 1 1,0 1-1,-1 1 1,0 0-1,-1 0-30,0 1 1,-1 0 0,1 2 0,-1 0 0,-1 0 0,1 1 118,-1-2 1,0 1-1,-2-1 1,0 0-1,2 0 1,0 0 1,0 1 1,1 0-1,0 0 1,0-1-1,1 2 1,0 1-1,-1-1 1,0-1 41,-1 0 1,0 0-1,3 1 1,0 0-1,-1 1 1,-1 0-46,-19-21 0,4-2 0,1-1 1,0 1-71,1 2 0,-1 4 0,3 8-55,-2 0 0,-3 5 0,-4 3 0,2 5 154,1 5 1,0 4 0,-2 2 0,1 5-98,1 2 1,8-3 0,0 1 267,4 0 1,2 2 0,4 1-311,0 0 0,-1 1 0,2 2 0,1 0 75,2 0 0,4 1 0,-1 1-235,2 1 1,1-3 0,0 5-1,2 0-233,2 1 1,2 7 432,5 1 0,-5 4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466"/>
    </inkml:context>
    <inkml:brush xml:id="br0">
      <inkml:brushProperty name="width" value="0.05292" units="cm"/>
      <inkml:brushProperty name="height" value="0.05292" units="cm"/>
      <inkml:brushProperty name="color" value="#FF0000"/>
    </inkml:brush>
  </inkml:definitions>
  <inkml:trace contextRef="#ctx0" brushRef="#br0">8520 5416 8033,'-11'-32'18,"1"0"1,-1 0-1,0 1 1,1 3-1,0 3 1,2 3 115,1 0 1,0 5 0,-4 0 0,0 2 0,1 3-103,-1 4 0,-4 2 1,-3 3-1,-2 0-149,-1 0 1,-5 7 0,-4 4 0,-4 5 0,-6 5-30,-5 2 0,-1 7 1,19-11-1,1 0 0,-3 3 1,0 0 56,-2 2 0,0-1 1,-3 2-1,0 0 1,-2 1-1,1 0-23,-2 2 0,0 0 1,2 0-1,0 0 1,-1 0-1,1 2 1,-1 0-1,0 1 136,-1 1 0,0 0 0,1 0 0,0 1 0,2 1 0,0 0 34,1-1 0,2 0 1,2 0-1,0 0 1,-1 2-1,1 0 1,-1 0-1,0 1-6,-2 1 1,1-1-1,2 0 1,1 1-1,-2 1 1,0 1-43,2-1 0,0 2 0,2 0 0,-1 0 0,0 2 0,1 0 0,0 1 1,0 1-16,1-1 0,0 0 0,2 0 0,0-1 0,3-1 0,0-1 0,1 0 0,0 1-20,1 1 0,0 0 0,0 0 0,1 0 0,3 1 0,0 0 1,1-2-1,1-1-49,1 2 0,0-1 0,0 0 0,2 0 0,-1 3 0,1 1 0,0 0 1,1 1 65,1 0 0,-1 1 0,-1 3 1,0 0-1,2-1 0,0 0 22,0 1 0,1 0 0,0 2 0,0 1 0,1-2 0,1-1 0,-1-1 0,1-1 12,0-1 1,1 0-1,2-2 1,0 0 0,-1-1-1,0-1 16,1 0 0,1-2 0,2-4 0,1 0 0,0-2 0,1 1 0,1 0 0,1 0-4,0 2 0,2 0 0,0 0 1,0-1-1,3 1 0,0 0-8,-1 0 0,1-1 0,-1-2 0,1 0 0,0-2 0,1 0-34,0 1 0,0-1 0,2 0 0,1-1 0,1 1 0,2-2 0,0 0 0,1-1-27,-1-2 0,2-2 0,1 0 0,1-2 1,3-1-1,1-1 0,1 0 0,2-1 18,1 0 0,0 0 0,-1-3 0,0 0 0,0 0 0,0 1 4,0-2 1,0-1 0,0 0 0,1-1-1,2-1 1,1-1 2,0 1 0,1-1 1,-1-1-1,-1-2 1,2-1-1,-1-2 1,1-1-1,-1-1-2,0-1 0,1-1 0,0-2 1,-1-2-1,3 0 0,0-2-48,1-2 0,-1-1 0,0-3 0,0-1 1,-3-1-1,1 0 0,1-2 0,0 0 56,-1-2 1,1 0-1,4 0 1,-1-1 0,-1-2-1,0-1 13,-1 1 0,0-1 0,1-1 0,0-1 0,-2-1 0,0-1 0,1-1 0,0 0 7,1-1 1,0-1 0,-3 0-1,0 0 1,1 1 0,1 1 23,-3-1 0,0-1 1,-3-3-1,0-2 1,0 0-1,0-1 0,1-2 1,-1-1 15,-1-3 1,1 0-1,-1-1 1,0 0-1,-2-1 1,-1 0 0,0-2-1,0 0-107,-1-3 1,-1 0 0,2-2 0,-1 0 0,-1-3 0,-2 0 82,1 2 1,-1 0 0,-1-4 0,-2 1 0,1 1 0,-1-1 0,1 0 0,-1 0 19,1-2 1,-2 0 0,-1 7-1,-2-1 1,-2 1 0,-1 0-9,0 3 1,-2 0 0,-1-1 0,-1 0 0,-1 1 0,0-1 0,-1-1 0,0 0-16,0 0 1,-1 1-1,-2-1 1,0 1 0,-1 3-1,0-1-27,1 0 1,-1-2-1,-1-2 1,-1-1 0,2-1-1,-1 0 1,-2 0-1,-1 0 16,-1 2 1,-1-1-1,-1 1 1,-1 0-1,0 0 1,-2 0 27,0-1 0,-1 1 0,-3-2 1,-1 1-1,-1 3 0,-1 2 1,0 3-1,0 1-7,-1 3 0,0 2 0,-2-1 0,-1 0 0,0 2 0,-1-1 56,0 0 0,-1-1 1,0 2-1,0 2 1,1 1-1,0 1 1,1 3-1,-1 3 190,-20-19 0,-1 4 0,-1 8-163,3 5 1,-1 7 0,3 3-289,0 2 0,2 2 1,0 5-1,2 5-191,1 2 1,-4 2-1,0 2-509,-2 5 0,3 8 1,-6 9 861,-2 9 0,20-15 0,0 1 0,-3 3 0,0 0 0,-1 4 0,0 1 0,0 2 0,-1 0 0</inkml:trace>
  <inkml:trace contextRef="#ctx0" brushRef="#br0" timeOffset="1">6999 10970 8336,'-26'-5'-154,"5"-1"1,-1-6 0,8-1 0,6-1-1,5 1 322,6 1 1,6 7 0,7 1-1,0 4 1,4 4-143,4 3 1,0 3 0,3 4 0,0 5-7,0 5 0,3 3 0,4 5 1,3 1-1,0 2-5,4 0 1,-18-15 0,1-1 0,2-1 0,2-1 16,3 1 0,1-1 0,2-3 0,0-1 0,3-2 0,1-2 0,-1-3 0,1-3-61,1-2 1,0-4 0,2-3 0,0-3 0,3-5 0,-1-3 57,2-1 1,-1-2-1,0 1 1,0-2-1,-3-4 1,-1-1 0,0 0-1,-1-1 16,1 0 0,-1-2 1,1-2-1,-2-1 1,2 1-1,-2 0-31,-2 0 1,-1 1 0,-1 1 0,-1 1 0,-1-1 0,-1 1 10,1 1 1,0 0 0,0 0 0,-1 1 0,-1 0 0,-1 0 0,-2 0 0,0 1 83,-1 0 0,-1 0 1,15-19-1,-1 1-9,-4 2 0,-13 13 1,-5 3-15,-8 9 0,-4 4 0,-6 2-146,-3 3-415,3 2 0,-3 5 1,20 0 474,4 0 0,7 0 0</inkml:trace>
  <inkml:trace contextRef="#ctx0" brushRef="#br0" timeOffset="2">16391 5267 8185,'-5'-29'-20,"-2"1"1,-2-1 0,-2 0 0,2 3 157,1 5 0,0 7 1,3 0-1,1 2 0,-2 2 108,0 3 1,4 4 0,-2 6-403,3 4 1,1 9 0,0 5 0,0 6-87,0 4 0,-5 2 1,-1 1-1,-1 3-21,0 1 1,0-3 0,-3 4 87,3 1 1,-2-1 0,2 3-1,-3 1 47,0 1 0,-4 1 0,-1 0 45,2 1 0,-2 9-247,1-2 1,6-23 0,2 0 0,-5 29 0</inkml:trace>
  <inkml:trace contextRef="#ctx0" brushRef="#br0" timeOffset="3">16125 7799 8157,'-38'0'-98,"4"-3"1,9-1 0,9 3 255,6 3 1,7 4 0,6 6 0,4 1-199,3 1 1,0 2-1,1-2 1,0 5-1,-1 3-226,1 3 1,-1 0 0,1-4-418,0 0 683,4 5 0,2 2 0,4 3 0</inkml:trace>
  <inkml:trace contextRef="#ctx0" brushRef="#br0" timeOffset="4">16061 9140 8197,'-42'5'166,"5"-4"1,5 3 0,7 2 215,6 5 0,5 4 1,6 7-1,2-1-255,1 0 0,-2 4 0,4 1 0,0 1-249,2 3 1,1 1 0,0 0-257,0 1 1,5-1 0,2 0-1,3 0-718,5 2 1096,-3 1 0,8 7 0,-4 3 0</inkml:trace>
  <inkml:trace contextRef="#ctx0" brushRef="#br0" timeOffset="5">15710 10959 8096,'-53'16'-45,"8"-2"0,6 6 0,8 2 66,11 1 0,7 1 0,5-1 0,2 2 167,1-1 1,2-2 0,4 1 0,2 0-714,5 2 0,1 1 0,2-1 525,-1 3 0,1 3 0,0 1 0</inkml:trace>
  <inkml:trace contextRef="#ctx0" brushRef="#br0" timeOffset="6">15455 12279 8054,'-32'13'397,"0"1"0,4-1 0,2 1 0,-22 12-93,11 6 1,12 3-1,18 4 1,14-4-305,16-6 0,16-3 0,10-4 0</inkml:trace>
  <inkml:trace contextRef="#ctx0" brushRef="#br0" timeOffset="7">11764 3362 8195,'-40'-10'89,"-2"-2"1,3-1 0,5-3 0,6 1-1,2 0 312,2 2 1,6 4 0,4 4 0,2-1-263,2 0 0,-1 3 0,1 0 0,-1 3-100,0 3 0,1 4 0,-1 8 0,0 4-46,1 4 1,3 7 0,1 8 0,0 6-50,0 7 1,4 3-1,0-23 1,0 1-1,1 2 1,1 1 3,0 1 0,0 0 0,0 4 0,0 0 0,0 3 0,1 0-208,1 2 0,0 1 0,-2-1 0,1-1 1,1 1-1,0 0 156,1 0 0,-1 0 1,-1-2-1,-1 0 0,2 3 1,1-1-1,-1 1 0,1-1 27,0 2 1,1-1 0,0 0 0,1 0 0,1-3 0,0 0 49,1 1 1,0 1 0,-1-1-1,0 1 1,1 1 0,0 1-1,-1-1 1,0 0-2,0-2 1,-1-2-1,0 1 1,-1 0-1,0-4 1,-1 0 11,-1-1 0,0 0 1,0-1-1,1 0 0,-1-3 1,-1-1-1,0 26 27,-3-7 0,-7-9 0,-7-8 122,0-2 0,-2-10 1,-3-5-99,-1-5 0,-4-4 1,-3-2-1,-4-3 29,-3-3 1,-3-6 0,3-2-39,-2-2 0,0-6 1,0 0 95,6-2 0,11 4 1,10-1 489,7 2 0,13 7 0,9 1-393,8 3 0,8 6 0,3 2 0,1 3 143,2 4 1,0-1-1,-1 6-253,-4 4 1,-6-3-1,-4 2-137,-3-3 0,-10-6 0,-6 2 0,-9-5-128,-7-3 1,-12-2 0,-8-6 35,-5-3 1,-4-8-1,5-11-211,3-11 0,10-16 1,16 17-1,4-3 0,5-4 1,4-1 330,7-5 0,4-2 0,0 11 0,3-2 0,1 1 0,4-4 0,1 1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474"/>
    </inkml:context>
    <inkml:brush xml:id="br0">
      <inkml:brushProperty name="width" value="0.05292" units="cm"/>
      <inkml:brushProperty name="height" value="0.05292" units="cm"/>
      <inkml:brushProperty name="color" value="#FF0000"/>
    </inkml:brush>
  </inkml:definitions>
  <inkml:trace contextRef="#ctx0" brushRef="#br0">4287 3724 8137,'3'-14'62,"1"-2"0,-2 1 293,-1 0 0,-1-3 0,0 3 0,0-1 0,0 1 0,0 2 3413,0 1-2552,0 1-1180,0 6 0,4 5 0,0 8 1,1 5 79,0 5 1,2 3 0,-2 4-1,-1 4-161,1 5 1,-1 4-1,-3 6 1,1 2-186,2 4 0,-1 3 0,-3 4 99,0 3 0,0-26 0,0 2 0,0 1 1,0 1-1,0 3 0,0 0-159,0 0 0,0 1 0,0-3 0,-1 1 1,0 1-1,0 0 236,-1 0 1,0 0 0,0 2 0,0 1-1,0-1 1,1 0 0,-1-1 0,1-1 8,-1-1 1,1 0-1,1 1 1,-1 0-1,1-1 1,0 0 116,0 2 1,0 0-1,1-4 1,-1 0-1,1 2 1,1 0-1,-1 0 1,1-1-13,-1 1 0,1-1 0,0 1 1,0 0-1,0 1 0,0 0 26,-1 1 0,0-1 1,0 2-1,-1 0 0,0-2 1,0-1-71,1 0 0,-2 0 0,0 2 1,-1 0-1,0-2 0,0-1 1,1 0-1,-1-1-28,-1-2 0,1-1 1,1 0-1,0 0 0,-2-1 1,0 1-1,0-1 1,1 0-86,1 1 0,0-1 0,0-3 1,0 0-1,1 25-296,0-5 0,0-5 1,2-6-1,1-3-221,4-4 0,3-4 0,0-7 196,1-1 1,3 0-1,2-1 1,1-2-1951,6-4 2368,-2-7 0,9 0 0,-3-4 0,3-3 0,5-5 0</inkml:trace>
  <inkml:trace contextRef="#ctx0" brushRef="#br0" timeOffset="1">4393 3522 8143,'-20'-7'-322,"2"0"0,4 0 0,2-1 3105,1 1-2224,1 0 0,10-2 0,6 2 0,8 2-252,6 0 0,4 3 1,10-5-1,4-1-92,4-2 1,6-1 0,0 0 0,8-2-199,-26 6 0,1-1 0,3-1 1,2 1-1,3 0 0,1 2-270,0-1 0,0 1 0,3-2 0,-1 0 1,3 1-1,-1 0 102,0 0 1,-1 1-1,2 0 1,-1 0 0,-1 1-1,0 0 1,-1-1 0,-1 1 96,-1-1 0,0 1 0,1 1 0,0 1 0,-2 0 0,0-1-63,0 0 0,-1 0 1,-2-1-1,-1 0 1,-1 0-1,-1 1 200,0 0 0,-1 1 0,0-2 0,0 1 1,-1 2-1,1 1 0,27-1 238,-6 0 0,-6 2 1,-8 0-63,-3 0 0,-5 2 1,-2 1-1,-4 4-161,-3 3 0,-5 4 1,-3 1-192,-2 2 0,-2 1 0,0 4 0,-3 2 91,-4 0 0,-1 7 0,-2 0-127,0 3 1,-2 6 0,-1-1 39,-4 3 1,-6 2-1,-3 3 41,0 6 0,2 0 1,-3 4-52,2-3 0,-1 0 0,2 0 0,-2 1 13,-1 2 1,9-27 0,0 1-1,-5 26 12,6-27 0,-1 0 0,1 0 1,-1 0-1,1 2 0,1 0 1,-1-1-1,1 0 13,1 0 0,1-1 0,-2 1 0,2 0 0,2-1 0,1 1 40,-1 0 0,1 0 0,0 1 0,1 0 0,0 0 1,0-1-1,0 0 0,0-1 52,0 31 1,1-1 0,0-28 0,1 1 22,-1 1 1,1-1 0,2-2 0,0 0-1,-1 1 1,0 0-67,0-1 0,0 0 0,0 0 0,0 1 1,-2 0-1,0 1 0,2 0 0,-1 0-16,1 1 0,0-1 0,-2 3 1,0-1-1,1-1 0,0 0 11,-1-1 1,-1 0 0,2 0 0,0-1-1,0 0 1,-1-1 6,0-1 0,1 0 0,0 1 1,2-1-1,1 27 67,1-1 0,4 1 0,-3-3 91,2-2 1,1-6 0,-2 0 0,-1-1 85,1 1 1,2-3 0,1 0 0,-2-2-80,-2-1 0,1-2 1,-3 0-221,1-2 0,-2 0 1,3-4-48,1-1 0,-2 1 0,0 0 0,0-1-227,0-3 1,-3-2 0,3-5 90,-1-4 0,-2 2 1,-3-5 397,0-1 0,-1-2 0,-2-3 212,-5-1 0,-1-3 0,-3 2 1,-1-1 95,-1-3 1,-5 3 0,1-2-418,-2 0 0,-6-2 1,-2-1-223,-3 0 1,-5 0 0,-3 0 39,-3 0 1,-4-1 0,-2-2 0,-3-2-490,-4 0 644,23 1 1,-1 0 0,-23-3-51,24 4 0,0-1 0,0 2 1,-1 1-1,-1-2 0,-1 0 1,0 0-1,-1 1 162,-1 1 0,-1 0 1,2 0-1,1 1 0,-2 0 1,1 1-27,1 0 1,0 1 0,1 0-1,1 1 1,0 1 0,1 1-114,-2 1 1,0-1-1,4-1 1,0 0-1,-1 4 1,0 0 0,-26 6-197,0 0 0,26-5 0,0 1 0,2-2 0,-1 1-83,1-1 0,-1 0 0,-23 8 0,8-6 0,5 1 123,4-1 0,9-4 0,6-2 0,6-3 0,8-2 0,3-3 0,3-5-1045,1-8 1214,9-10 0,-6-6 0,6-4 0</inkml:trace>
  <inkml:trace contextRef="#ctx0" brushRef="#br0" timeOffset="2">4542 4926 8479,'-32'-4'174,"5"-2"1,2-5 0,4 2 0,3 0 0,4 3 766,2 2 0,6-1-536,2 1 1,14 3 0,8-2 0,10 0-304,10 0 0,7 0 0,13-2 1,-27 2-1,1 0 24,3 0 1,0 0-1,2-1 1,1-1-1,1-1 1,2-1-1,2 0 1,1-1-221,3 0 0,1-1 0,5 1 0,0-1 0,1-2 0,1-1 133,2 0 0,1-1 0,-1 2 1,2 0-1,-19 3 0,1-1 0,-1 1-49,20-4 0,-2 2 0,-2 1 1,-2 1-1,-4 1 0,-2 0 1,-1 1-1,-1 1-206,-3 2 1,-1-1 0,-3-1-1,-1 1 1,-6 1 0,-2 0-125,20-3 0,-12-2 0,-14 4-340,-6 2 1,-11 1 136,-7 1 0,-6 2 1,-9 4-1,-7 7 543,-9 6 0,-1-5 0,-5 6 0</inkml:trace>
  <inkml:trace contextRef="#ctx0" brushRef="#br0" timeOffset="3">4786 5533 8909,'4'6'2023,"7"-3"-1705,10-2 1,14-2 0,13-2-1,-19-1 1,2-1 86,4-1 1,2-1-1,5 0 1,1-2-1,4-2 1,2-1-106,1 0 0,1 0 0,1 0 1,0 1-1,0-1 0,-1-1-320,-1 2 1,0 0 0,-1 1-1,1 0 1,-3 1 0,0 0 0,-2 1-1,-2 1 22,-3-1 0,0 0 1,-2 4-1,-1 0 0,-1-1 1,0-1-311,0 1 1,-1 1-1,21-1 1,-4 2 0,-10 1-851,-10 2 1,-9 2-1,-7 1 1,-5 4-1784,-5 3 2941,-3 0 0,-3 6 0,0 0 0</inkml:trace>
  <inkml:trace contextRef="#ctx0" brushRef="#br0" timeOffset="4">4318 6459 8208,'-27'21'31,"4"-5"0,8-1 0,8-4 486,5 0 1,13 0 0,8-2 0,11-1 366,12-1 1,6-4 0,10 0 0,-26-2 0,1 0-391,3-1 0,1 0 1,4-3-1,1 0 1,3-2-1,0-1-309,0-2 1,1-1 0,0 0 0,0-2 0,2 0 0,0 0 0,0-1 0,1 0-60,0 0 0,1-1 1,-2-1-1,0 0 1,0 1-1,1 1-415,-3 0 1,1 1-1,-2-1 1,1 1-1,0 0 1,0 1-682,-1-1 0,-1 1 0,-4 1 0,0 1 970,-2 1 0,-1 0 0,-2 0 0,-1 1 0,-2 0 0,0 0 0,-1 0 0,0 1 0,25-1 0</inkml:trace>
  <inkml:trace contextRef="#ctx0" brushRef="#br0" timeOffset="5">7945 3384 8439,'-10'-26'447,"-1"7"0,2-3 0,2 2 0,3 1 0,3 2 3800,1 2-4094,0 4 1,1 6-1,3 6 1,4 10-18,5 9 1,-1 11 0,2 10-1,-1 7-217,1 9 0,-8-26 0,0 1 1,1 2-1,0 0 0,-1 4 1,0 0-176,0 3 1,-1 2-1,-2 7 1,1 2-1,-1 5 1,1 1-1,-2-16 1,1 0-1,0 1-280,0 1 1,0 0 0,0 0 0,1 1 0,0 0 0,-1 0 0,0 1 0,1 0 0,-1-1 353,-1 0 0,0 0 1,1 0-1,0 0 1,0-1-1,0 1 1,-1-3-1,0 0 1,0-1-1,1 19 1,0-1 145,-1 0 1,-1-1-1,0-2 1,0 0-1,-1-1 1,0 1-39,0-1 0,0 1 0,-2-3 0,0 0 1,0 1-1,-1 0 298,0-2 1,0 0 0,2 0 0,-1 0 0,-1 2 0,0-1-118,1 1 1,-1-1 0,0 3-1,-1 0 1,2-2 0,-1-1-1,1 0 1,0 1 35,-1 0 0,1 0 1,0-1-1,0 0 1,2-2-1,-1-1 1,0-5-1,0-1-243,-1-2 0,0-1 1,-1-2-1,-1-2 1,2-2-1,0-2 13,-2 0 1,2-2-1,-1 17 1,0-7 136,2-9 0,2-12-50,2-9 0,-2-5 0</inkml:trace>
  <inkml:trace contextRef="#ctx0" brushRef="#br0" timeOffset="6">8084 3171 8523,'-22'-5'293,"1"-4"1,1-4 0,4 2 0,4 4 0,3 2-9,1 3 0,1 1 1,-2 2-1,-3 1-202,0 2 1,0 4 47,2-1 0,5-2 19,5-2 1,9-3 0,10-2 16,5-2 1,9-4 0,12 1 0,10-2-115,-22 3 1,1 1 0,1 0 0,2 0 0,1 1 0,0 0-1,3 1 1,0-1-145,3 0 0,1 0 0,4 1 0,1 0 0,2 0 1,1 0-281,1 1 0,1-1 1,2 0-1,-1-1 0,0 2 1,-1 1 266,2 0 1,-1-1 0,-1 0 0,0 0 0,0-1 0,1 1 59,-2-1 0,-1 0 0,0 1 0,-2 0 0,-3-1 0,0-1 0,0 1 1,0-1-51,0 1 0,-1 0 1,2-1-1,-1 0 1,-1 2-1,-1 0 164,-4 1 1,-1 0-1,-2-1 1,-1-1 0,-2 1-1,-1 1 1,-1 0-1,-2 1 258,0 0 0,-2 2 0,18 4 0,-10 5-85,-7-1 1,-5 2 0,-6 2-495,-2 4 0,-4 2 1,-7 2 55,-4 3 0,-1 2 1,-4 7-1,-1 1-129,-4 4 1,-7 8 0,-4 5 272,-2 4 1,9-23-1,-1 1 1,1 1 0,-1 0-1,-1 3 1,1 0 41,0 0 1,0 1 0,0 3-1,1 1 1,-1 1 0,0 2 36,0 2 1,-1 0 0,0 2 0,1 1 0,1 1 0,1 0-65,-1 0 1,1-1-1,1-2 1,1 0-1,1 1 1,0 0-1,1 1 1,0-1 49,1 2 1,0-1 0,1-3 0,2 0 0,0-2-1,0 0-24,1-2 1,1-1-1,2 0 1,1 1 0,0 0-1,1 0 18,0 2 0,1 0 0,2-2 1,0-1-1,0-1 0,1 1 1,-1-1-1,0 0 10,1 0 0,-1 0 0,-1 0 1,0 1-1,1-1 0,0 0-5,-1-1 1,0-1-1,-1-2 1,1-1 0,-1-3-1,0-1 112,1 0 1,-1-1 0,0 0 0,1 0-1,-1-1 1,0 0 0,6 25 202,-1-6 0,1-6 1,0-5-201,-1-4 0,0-3 1,-3-3-165,-4-5 1,-1-2 0,-4-3-49,-1-2 0,-8-4 1,-9 1-1,-7-2-45,-8-1 0,-12 0 0,-6-1 109,-6 1 1,25-7-1,0-1 1,-4 0-1,0 1 1,-4 0-1,-1 0 36,-4 1 0,-1 0 1,-3 0-1,0 0 1,-3 1-1,0 0 30,1 1 0,1 0 0,-1-1 1,1 0-1,-3 1 0,0 0 13,-2 0 0,0-2 1,0 1-1,1-1 1,0 0-1,2 1 1,2-1-1,1 0 221,2 1 0,0-1 0,2-2 0,-1 0 0,2-1 0,-1 0-108,0 1 1,2-1-1,5-1 1,2-1 0,1 2-1,1-1 17,3-2 0,2-1 0,-21 0 1,8-5-1,6 0-609,5 1 1,4-4 0,7 5-105,1-1 1,4-4 523,3 3 0,-2-2 0,-1-2 0</inkml:trace>
  <inkml:trace contextRef="#ctx0" brushRef="#br0" timeOffset="7">8892 2128 8298,'-16'-53'641,"0"4"1,9 3-1,1 8 1,1 8 377,3 7 0,1 13 0,1 10 0,1 7-700,3 6 1,6 11 0,8 11 0,3 5-84,4 7 1,-2 5 0,-11-24 0,-1 0 0,0 1-1,-2 1-475,1 1 1,-2 1 0,-1-1-1,0 0 1,1 4 0,1 0-1,-1-1 1,-1 1-337,0-2 0,-1 0 0,0-1 1,-1 0-1,-1-2 0,-1 0 53,0 27 1,-3-5-1,-4-7 522,-7-10 0,-1-3 0,-8-10 0,-6-5 0,-6-6 0</inkml:trace>
  <inkml:trace contextRef="#ctx0" brushRef="#br0" timeOffset="8">8733 1926 8540,'31'-45'214,"3"4"1,1 6 366,4 8 1,7 9-1,6 4-186,7 2 0,-27 9 1,0 0-1,3 1 0,1 1 3,-2 0 0,-1 1 1,26 0-1,-7 2 1,-9 5 161,-10 7 0,-12 6 0,-10 4-593,-6 1 0,-14 8 1,-6-1-62,-7 1 1,-10 4-1,-9-2 1,-3-1-291,-6 0 1,22-17 0,0 0 0,1-1 0,-1 0-171,-24 11 1,0-3 0,6-3-633,1 0 1,2-1-1,4-1 1186,4-1 0,6-5 0,3 2 0</inkml:trace>
  <inkml:trace contextRef="#ctx0" brushRef="#br0" timeOffset="9">9637 2575 8479,'-5'-18'476,"-2"2"1,-3 0-1,0 3 1,-2 3 574,-2 3 1,-3 2 0,-4 7-1,-1 5 1,-2 7-1023,-1 5 0,1 7 1,7 3-1,2 3-449,4 3 1,5-1 0,2 5 0,4-1-380,4-3 1,6-1 0,9-11 91,5-2 1,8-6-1,6-8 1,0-6 694,-3-7 1,-3-7 0,-4-12 345,-3-3 1,-4-3 0,-4-1 16,-6 1 0,-6-3 1,-6 0-1,-3-1 74,-7 0 0,-9 12-425,-9 5 0,-11 5 0,-3 2 0</inkml:trace>
  <inkml:trace contextRef="#ctx0" brushRef="#br0" timeOffset="10">7009 5182 8192,'-21'-5'519,"0"4"0,1-4 0,2 2 0,4-1 0,2 3 352,1 3 0,6 1 0,2 2 0,6 1-319,4 0 0,7-3 1,5 0-1,4-2-70,6-1 1,6 0-1,4 0 1,4-1 1,3-2 0,1 0 0,4-4-346,-1-1 0,4 0 1,5-1-1,-1 2-149,-5-1 0,-1 3 0,-6 1-479,-1-1 1,-11 4 0,-6-3-1,-8 3-4132,-6 1 3609,-2 0 0,-8 0 1,-4 0-608,-6 0 1620,-3 5 0,-11-4 0,-3 4 0</inkml:trace>
  <inkml:trace contextRef="#ctx0" brushRef="#br0" timeOffset="11">7414 4756 8462,'-5'-21'0,"-1"0"0,-3 0 2030,1 4 1,0 1-306,5 6 1,-1 5 0,5 5-1000,3 6 0,2 8 0,3 5-160,-2 5 0,3 5 0,-3 9-136,2 5 0,1 6 1,-2 2-1,-1 5-334,-3-27 0,0 2 1,1 3-1,-1 1 1,0 1-1,0 1-181,0 1 0,-1 1 1,0 1-1,0 1 1,1-2-1,0 0 1,-1 1-1,0-1 92,-1 3 0,1-1 0,0-4 0,1-2 1,-2 2-1,-1 0-164,1-5 1,-1-1 0,4 27 0,-1-4-1,1-2-386,0-3 0,3-5 0,-1-6-274,3-1 0,0-6 0,1-3-405,-1-2 0,-2-3 1,-1-4 1221,1-1 0,0 0 0,-1 3 0,-2 0 0</inkml:trace>
  <inkml:trace contextRef="#ctx0" brushRef="#br0" timeOffset="12">11636 4841 8495,'-16'0'425,"0"-3"1,6-1 0,-1 2 1174,1 1 0,5 1-1128,5 0 0,6 0 1,8 1-1,6 1 180,7 2 1,7-1 0,14-3-380,5 0 1,1 0 0,5 0 0,2 0-322,-30 0 1,0 0-1,2 0 1,0-1-1,4 0 1,0-1-264,-2-2 0,1 0 0,-4 2 1,-1 0-1,25-3 0,-5 1-1007,-5 1 0,-8-1 0,-8 5-1173,-7 3 2491,-11 7 0,-12 5 0,-6 6 0</inkml:trace>
  <inkml:trace contextRef="#ctx0" brushRef="#br0" timeOffset="13">11424 5512 10124,'-22'0'-195,"6"0"773,2 0 1,8 0 0,7 0 0,8 0 932,8 0 1,14-5-1,9-3-822,11-5 0,-20 6 0,1 1 0,6-3 0,0 0 0,4-1 0,0 1-310,3-1 1,1 0 0,1 0 0,-1 0-1,1 0 1,-1 2-450,-2 1 0,0 0 0,-5 1 0,-1 0 0,-3 1 0,-1 1-404,25-4 1,-16 4-1,-12 5 1,-4 2-1441,-3 5 0,-2 6 1,1 3-1,0 4-2422,2 0 4336,0 5 0,-1-4 0,4 3 0,5-2 0</inkml:trace>
  <inkml:trace contextRef="#ctx0" brushRef="#br0" timeOffset="14">14412 2905 8258,'-4'-22'172,"-1"1"0,-2 1 1,3 1-1,3 3 1,1-1-46,0 1 1,-1 3-1,-1-2 1,-2 2-146,2-1 1,-3 1 0,1-5 0,2 1 212,1 0 1,-3-2 0,1 4 0,0-2 643,2-2 1,1 4-508,0 1 0,0 6-494,0 0 0,5 12 1,2 3 65,3 8 0,5 11 1,1 6-1,2 6 80,0 4 0,0 6 1,3 6-32,-10-23 1,-1 1 0,-1 2 0,-1 1 0,-1 3 0,0 1-71,-1 1 1,0 1-1,-2 2 1,-1 2-1,0 5 1,0 1-1,-1 3 1,0 0 54,0 2 1,-1 0 0,-2 3 0,-1-1 0,0-3 0,0 0-128,-1 0 0,0-1 0,1 1 1,0 0-1,-1 0 0,-1 0 227,0 0 0,0 0 0,1-1 1,1-1-1,0-4 0,1-2 1,0 1-1,0 0 36,1 0 0,0 0 0,1 1 0,-2 0 0,1-1 0,-1 1 22,0-2 0,-1 0 1,1 0-1,1 0 1,-3 0-1,1 1 1,0 1-1,0-1-4,1 2 1,-1 0 0,-1-4-1,1 1 1,0 1 0,0 1-17,-1 0 0,-1 0 0,-1 3 0,0 1 0,-2 4 0,0 0 1,-2-1-1,1 0 238,0-2 0,-1-1 1,2-4-1,0 0 1,3-8-1,1-1-213,1 0 0,1-2 1,0-1-1,0 0 1,1-1-1,0 0-189,0 0 0,0 0 0,0 0 0,0-1 0,0-3 0,0 0 1,0-1-1,0-1-152,0 27 1,9-8 0,3-13-146,3-8 1,-1-5-1,3-7-129,-2-5 1,3-3 513,-4-8 0,0 7 0,-3-6 0</inkml:trace>
  <inkml:trace contextRef="#ctx0" brushRef="#br0" timeOffset="15">14529 2511 8508,'-21'-11'27,"0"4"1,1 0 0,1 0 0,2 0 0,2 1 428,2 1 0,1 2 0,3 2 268,2-3 1,-2 2-391,6-5 1,4 1 0,7-3-158,5 2 0,5 5 0,7-3 0,3 2-23,3-1 1,6 1 0,2 1-203,2-1 1,1 2-1,2-3-108,2 3 1,6-3 0,5 1 0,0-1-66,1 0 1,-3 2 0,4-2 175,-1-1 1,-6 3-1,-6-4 30,-2 1 0,-5 1 1,0 3-1,1-1 33,2-2 0,-3-3 1,0 4-8,1 0 1,-2-1 0,1 0 0,0 2-167,-2 1 0,1 1 1,-4-2 69,2-1 0,2 2 1,-5-3-1,-2 2 24,-1-2 1,-2 3 0,0-4 63,1 1 0,2 1 1,1-3 124,0 2 0,0-1 0,0 2 0,0-1 86,0-2 1,-4 3-1,-1 0-31,-1 2 0,-1 0 0,-4-2-77,1 0 1,-2-1 0,-1 4 0,-3 0 3,-1 0 1,3 0 0,-4 1-88,-1 3 0,3-3 1,-2 4-1,0-1-69,1 4 1,-3-3 0,2 3-197,-2 0 0,-5 1 0,-1 2 74,-1 0 1,2-1 0,-3 1 0,-2 1 139,-1 2 1,-1 2-1,0 6 7,0-1 1,4 1 0,-1 2 74,0 1 1,1 8 0,1-1 0,1 2-86,2 3 0,2 1 0,0 5 164,1 4 0,0-3 0,-1 6 13,1 1 0,-4 1 1,0 2-1,0 1-143,-1-2 1,2 4 0,-4-5-231,-2 3 1,1 4 0,-1-2 85,2 0 0,-1 2 0,-3-11 0,0 2 0,0 0 1,0 2 0,0 1 56,0-5 0,-1 1 0,-1-3 0,-2-1 208,2-1 1,-3-2 0,0 1-44,-1-1 0,4 1 1,-3 1-1,2 1-22,-1 1 0,-4 0 1,2-2-31,0 2 0,-3 2 1,3 4-28,0-2 1,-3-3 0,5-4 0,-1-1 140,0 1 0,-2-1 0,2 1 32,0-1 1,1 1 0,-2 0-364,1-1 1,1 1 0,1-1 0,0 0 60,0-3 1,-1 1 0,0-4 23,2 2 0,-1-3 0,1 0 0,-2-2 70,2-1 1,-3 0-1,2 0 124,0 0 1,2 0-1,1 0 57,0 0 0,0 4 1,0 3-71,0 3 1,-3 0 0,-1 1 17,2-1 1,-3 1 0,2-2-1,-1-1-95,-1-1 0,3 0 1,-4 3 75,1-3 0,2 1 0,3-4 0,0-2 180,0-1 0,0 0 0,0 1 20,0 2 0,0-4 0,0-5-122,0-1 0,0 2 0,0-3-214,0-1 1,0-2 0,0-1 0,0 1-158,0-1 0,0-4 0,0-3 90,0-2 0,0-2 0,0 1 147,0 0 1,0-4 0,0 0 358,0 1 0,0-2-207,0 1 0,0 0-280,0 4 1,-4-4-1,-1 0 1,0 0-203,-4-1 0,-4 2 1,-2-3 196,-2 1 0,0 0 0,-6 2 81,-2-1 1,1-5 0,-7 3 0,-3-1 260,-3-1 1,-6 4 0,-4-3-65,-1-2 0,-2 4 1,-4 0-165,-3 0 1,26-2-1,-1 0 1,-1-1 0,-1-1-1,1 0 1,0 1-73,0-1 0,1 1 1,0 0-1,0 1 1,0-2-1,0-1 51,0 0 0,0 1 0,-27 2 1,2 0-1,4-2 246,4-1 0,0-1 1,5 0-22,2 0 1,2 0 0,7 0-126,-3 0 1,3-3-1,-2-2-146,1-1 0,3 4 0,-1-2 1,1 2-234,3-2 0,-2 2 0,5-4 1,3 1-17,3 3 0,3-3 0,6 2-250,-1 0 363,5-3 0,0 5-586,3-2 0,-3 1 131,-5 2 656,5 0 0,-8 5 0,2 1 0</inkml:trace>
  <inkml:trace contextRef="#ctx0" brushRef="#br0" timeOffset="16">14466 6778 7973,'17'15'-146,"1"3"1,5 7-1,4 2 1</inkml:trace>
  <inkml:trace contextRef="#ctx0" brushRef="#br0" timeOffset="17">7009 5309 8339,'-16'0'12,"-4"0"0,8 0 0,-3 2 1,0 0-1,1 1 309,1 0 1,0-2 0,0 0 0,-1 2 233,1 0 1,1 1 0,2-3-1,-1 1 561,0 2 0,5 4-737,3-1 1,3 1-1,3 1-56,5-2 1,6-5-1,5 2 1,4-3 191,6-1 0,6 0 0,5-1-192,5-3 0,4-5 0,5-7-150,3 0 1,-25 7 0,2 0 0,2-1 0,1-1 0,1 0 0,0-1-218,2 0 1,0-1 0,0 2 0,-1 0 0,2-1 0,-1-1-9,0 2 0,-1 0 1,-3 2-1,-1 1 1,-5 1-1,-1 0 1,18-4-260,-9 4 1,-13-2-114,-4 2 403,-11 2 1,-2 0 4,-12 5 0,-5 0 0,-8 1 1,-3 4-453,-6 6 1,-8-1-1,-6 6-149,-5-1 1,-4 2-1,-5 4 1,-2-1 161,0-2 0,25-8 1,0 0-1,1-2 1,0 0 308,-1 1 1,-1-1 0,2 0 0,0 1 0,-28 4 346,4 1 0,4-5 0,12-4 0,8-1 925,7-1-524,7 1 1,14-6-1,7 0-63,7-1 0,9-6 1,8 2-1,4-2 2,6-2 0,4-1 0,12-2-302,2-4 0,0 2 0,-26 7 0,0 1 0,0 0 1,-1 0-11,3-1 0,-1 1 0,1-1 0,1 0 0,1-1 0,0 0-147,0 1 0,-1 1 1,-1 0-1,-1 0 0,19-2 1,-5 0 4,-7 3 0,-7 2 0,-7 5-1101,-8 0 310,-8 0 0,-5 1-256,-4 3 0,-1-2 0,-2 5 195,-4 2 1,-3-3 0,-2 1-139,-2 1 0,-2 5 1,-7 1 902,-2-1 0,3-1 0,-4-1 0</inkml:trace>
  <inkml:trace contextRef="#ctx0" brushRef="#br0" timeOffset="18">7488 4990 8427,'-11'-21'748,"1"0"1,0-2-154,3-2 1,-2 6 0,3-2 0,-1 2 28,0 3 0,4-1 1,-1 5-1,0 0 2589,1 3-2123,-1 1 1,4 3-808,0 5 1,0 6 0,0 8-130,0 4 1,4 7 0,0 4 0,2 7 27,2 6 1,1 10 0,-5-21 0,0 0-152,0 2 1,-1 0-1,1 2 1,0 1-1,2 3 1,1 0-1,1 2 1,0 1-338,0 1 0,0 1 0,-1 0 0,-1 0 0,2 1 0,0 0 172,-1-2 1,1 0 0,-2-2-1,1-2 1,1-5 0,1-2-120,6 25 0,-2-13 1,-5-12-1,-1-7-327,2-6 428,-5-9 0,1-7 362,-5-11 1,-5-1 0,-1-11 0,-2-5-607,-3-4 1,2-7-1,-8-9 86,2-1 1,0-6-1,2-1 131,6 24 1,0-1-1,-1-2 1,1 0-1,2-1 1,0 0-1,0-1 1,0 0 107,2 1 0,-1 0 0,0 1 0,0 0 1,2 2-1,0 0 318,0-27 0,1 5 0,1 6 723,0 7 1,0 11 0,0 5-1,0 5 1935,0 3-1016,5 1-1815,0 8 0,3 6 0,-3 8-51,0 5 0,2 5 0,-2 8 0,0 6 284,-1 6 0,5 8 1,-2 4-124,2 2 0,2 4 0,0 1-179,-1-1 0,1 2 0,1-2 0,1 1 83,1 1 0,0-8 0,-3-2-82,-1-7 0,1-10 0,0-8-63,-1-4 0,-3-8-633,0 0 65,-4-5 0,1-7-345,-4-3 1,0-2-1,0-4 1,0-2-4611,0-2 5580,0 2 0,5-8 0,1 3 0</inkml:trace>
  <inkml:trace contextRef="#ctx0" brushRef="#br0" timeOffset="19">8201 4224 8400,'-11'-5'-442,"0"3"1,1-4-1,-1 0 210,1 0 1,-1 4 842,0-2 1,4 4-97,0 4 0,4 1 0,-3 3 144,1-1 0,0 0 263,2 4 0,1-1-341,-1 1 1,3-2 0,3-1-151,5-5 1,2 2-1,4-2 1,5 0-15,5-2 1,4-1-1,8 0-217,3 0 0,8 0 1,7-1-148,-23-1 1,1 0 0,7-2 0,1-1-1,5-3 1,1 0 0,3 0 0,1 0-127,3-1 0,0-1 0,1 0 0,0 0 1,5-1-1,-1 1 0,1-1 0,1 0 5,-20 4 0,0 0 1,0 0-1,17-2 0,0 1 1,-1 1-1,1 0-2,-2 1 0,-1 0 0,-5 1 0,-1 0 0,-1-1 0,-1 1 21,0 0 0,-1 0 0,-7 1 0,0 0 0,-2 1 0,-1 1 194,-5-1 0,0 1 0,20-3 0,-6 3 105,-3-2 0,-13 1 0,-8 3-92,-3 0 0,-7 1 0,-4 2-604,-1 4 0,-3-1 0,-5 3-598,-4 2 1,-4 1 0,-3 5-1,-4-1 1044,-2 1 0,3 1 0,2 3 0</inkml:trace>
  <inkml:trace contextRef="#ctx0" brushRef="#br0" timeOffset="20">8541 5309 8167,'-11'0'739,"-3"0"1,0 0 0,1 0 370,1 0 1,6-1 0,4-1 0,6-2-38,6 2 1,6 1 0,6 1 0,3 0-576,3 0 0,8-1 1,1-2-1,2 0-300,0 0 0,4-1 1,5-1-1,4-1-90,6-2 1,-25 3-1,1-1 1,1 0 0,0-1-132,2 0 1,0 0 0,2-1-1,1 0 1,0 2 0,-1-1 0,0 0-1,0-1-253,-1 0 0,-1 0 0,-2 1 1,1 1-1,0-2 0,0 1 2,-1 1 0,1 1 0,-2-1 0,0 1 0,0 0 1,-2 0-142,25-2 1,-12-1 0,-11 5 0,-3 0-391,-3 2 1,-9 1 0,-1 1-120,-5 3 1,-4-1 0,-2 7-681,-3 2 1,-4 5 1603,-4 1 0,-1 2 0,-6 1 0</inkml:trace>
  <inkml:trace contextRef="#ctx0" brushRef="#br0" timeOffset="21">8403 6246 8105,'-6'0'6039,"1"0"-5582,19 0 0,5-1 1,17-4 57,3-6 0,14-4 1,-22 4-1,2 1 1,4-2-1,1 1-358,3-1 1,1-1 0,1 2 0,0 0 0,1-2-1,0 1 1,0 1 0,0-1-160,0 2 1,0-1 0,-3 1 0,-2 0-1,-2 1 1,0 0 0,-4 2 0,-1 1 23,25-2 1,-2-1 0,-4 3-275,-5 0 0,-6 1 0,-10 5 0,-4 0-711,-4 0 1,0 0 0,-7 0 213,-2 0 1,-3 5-1,-3 2 290,-3 2 1,-3 7-1,-3 1 459,-5 4 0,-5 0 0,-9 0 0</inkml:trace>
  <inkml:trace contextRef="#ctx0" brushRef="#br0" timeOffset="22">8573 6725 8134,'-17'-10'0,"0"-2"0,6-8 2206,5 2 1,6 0-1,7 3 1,10 1-1667,9-1 0,5 2 0,11-5 0,4-1-55,1-1 1,7 3-1,-2 2-1061,3 0 0,3 3 0,-4-1 0,0 3-1612,-6 3 0,-4 5 1892,-5-2 1,2-1 0,-3-1-1</inkml:trace>
  <inkml:trace contextRef="#ctx0" brushRef="#br0" timeOffset="23">14636 3692 8464,'-27'-11'784,"5"1"1,5-1-12,6 1 0,4 4 1,12 2-474,5 3 1,10 2-1,10 1 1,7 2-107,9-2 1,7 0 0,-21-2 0,1 0 0,1-1 0,0 0-32,3 0 1,1-1 0,4-1-1,1 0 1,4-2 0,2-1 0,1 1-1,1 0-273,2-1 0,-1 1 0,2 0 0,0-1 1,0 1-1,1 0 103,0-1 1,0 1-1,1 2 1,0 0 0,-3 1-1,-1 1 1,-2 0 0,-2 0-105,-2 1 0,-1 0 1,-2 0-1,-1 0 0,-1 0 1,0 0-9,-2 0 1,0 0-1,-5 0 1,-2 0-1,27 0 1,-7 2-326,-6 1 1,-7-2 0,-6 3-116,-7-3 1,-6-1-1,-10 1-362,-3 3 0,-2-2 0,-5 5-2,0 2 1,-11 4 922,-7 1 0,-2 5 0,-6-3 0</inkml:trace>
  <inkml:trace contextRef="#ctx0" brushRef="#br0" timeOffset="24">14732 4692 8311,'-16'5'435,"4"-4"0,-2 3 226,2-3 0,9-1 0,6 0 302,10 0 0,12-1 1,8-3-1,10-3-514,9-2 1,3-2 0,-23 5 0,0 0 0,3-1 0,0 0-192,2-2 1,2 0 0,6-1 0,3 0 0,3 0 0,1-1-385,1 0 1,0 1 0,1-1 0,1 1 0,-1 1 0,1 1 138,0 0 0,-1 2 1,1 0-1,-2 1 1,-3 1-1,-2 1-92,-3 1 0,-1 0 0,-3 1 0,-2 1 0,-3 0 0,-1 0 0,-1 0 0,-1 1 74,0 1 0,-1 0 1,28 0-1,-5 4 1,-4 0-419,-5 0 1,-7 0 0,-5 2-302,-4-1 1,-9-3 0,-7 2-58,-2-2 0,-2 5 0,-3-2-209,-4 2 0,-3 3 0,-5 2 0,-6 4 990,-9 2 0,-2 1 0,-4 1 0</inkml:trace>
  <inkml:trace contextRef="#ctx0" brushRef="#br0" timeOffset="25">14583 5575 8219,'10'16'219,"2"-4"1,3 2 0,7-2 268,5-2 0,14-4 0,10-2 0,-20-4 0,1 0-116,4-2 0,1 0 0,1-1 0,0-1 1,2-2-1,1-2 0,1-1 0,0 0 13,2-1 1,0 0 0,0-1-1,0 1 1,3-1 0,0 0-388,-1 1 1,1-1 0,-2 2 0,-1 0 0,-4 1 0,0 0 146,0 0 0,-1 1 0,2-2 1,-2 0-1,-1 2 0,-2 0 1,-3 0 1,0 1 0,-2 1 0,-2 1 0,23-3 0,-1 0-402,-1 1 0,-10-2 0,-1 4-789,-5 2 0,-7 1 0,-2 1 1044,-2 0 0,-6 0 0,1 0 0,0 0 0</inkml:trace>
  <inkml:trace contextRef="#ctx0" brushRef="#br0" timeOffset="26">15146 1585 12881,'-10'-21'-467,"-4"0"0,-1 0 1,2-1-1,3 1 848,3 0 0,-2 3 0,5 0 0,-1-1 1,0 0 220,3 2 1,-3 1 0,2 6-102,0-1 1,2 6 0,2 6-505,3 9 0,-2 10 1,5 8 83,1 3 0,2 6 0,1 3-530,-1 5 0,4 3 1,1 6-1,-1-1-224,1 0 0,-3-3 1,3-1-1,-1 3-521,1 4 1,-1-8 0,-5 0 1185,-2-7 0,-2-7 0,-5 3 0</inkml:trace>
  <inkml:trace contextRef="#ctx0" brushRef="#br0" timeOffset="27">15029 1404 15397,'22'-27'-243,"5"-2"0,4 5 0,5 3 551,6 2 0,2 7 0,8 0 1,-1 5 348,-1 2 0,-5 3 0,0 6 0,-6 4-468,-7 5 1,-9 3-287,-5 6 1,-5 0 0,0 2-1,-5 1-213,-4-2 1,-4 0 0,-5-1 211,-6 3 1,-5-2-1,-9 1-148,-3-1 1,-4-3 0,-5-1-1,-4-1 61,-4 0 0,2-2 0,6-2 0,0-2-409,3-2 0,2 1 0,3 0-150,5-1 789,1 1 0,7 0 1,0-1-1</inkml:trace>
  <inkml:trace contextRef="#ctx0" brushRef="#br0" timeOffset="28">15795 1947 11295,'-6'0'-216,"0"-3"0,3-1 0,-4 2 393,-3 0 1,0 7 0,-1 2 0,0 4 0,1 4-364,-1 7 0,4-1 1,0 4-1,0-3-31,1-1 0,1 1 0,5-2 0,0-2 113,0-4 0,6-4 0,4-3 0,4-3 374,2-3 1,1-2 0,2-3 108,-2-3 1,-4-6 0,2-2-75,-3-2 1,-3 0 0,-1-5-1,-2 2 93,-1 3 0,-2-2 0,-4 3 1,-2 1-126,-4 0 1,-9 5-235,-5 7 1,-5 1-1,-6 2 1</inkml:trace>
  <inkml:trace contextRef="#ctx0" brushRef="#br0" timeOffset="29">13944 1319 11565,'-4'-32'30,"1"4"1,-3 2 0,2 4 0,1 5 0,1 4 1148,-2 2 0,3 7-475,-2 4 0,2 9 0,1 10 0,0 6-358,0 7 1,1 1 0,2 6-1,4 2-449,3 4 0,2 7 0,1 4 1,2-3-145,2-2 0,4-2 0,6 4-551,4-4 0,-1-6 1,8-10-1,0-8-422,0-11 0,0-7 0,1-11 950,-4-6 0,-2-8 0,-1-15 217,0-3 1,-2-1 0,-4-6 0,-6 0 609,-4 1 1,-3-5 0,-4-4 96,-2-5 1,-5 2 0,0-3 176,-4 3 1,-5 5 0,-7 3 68,-4 2 1,-2 11 0,-3 6-654,-1 7 0,-4 9 0,-5 8 0,-1 4-285,-1 6 0,0 6 0,7 12 0,3 3-294,3 3 1,3 6-513,5 2 0,4-1 0,11-1 0,5-1-126,8-5 0,9-2 0,12-8 263,4-4 0,9-5 0,5-5 499,6-4 1,-26-4-1,0-1 1,0-2-1,0 0 1,-1-2-1,-1 0-1090,27-8 983,-13-5 0,1 7 0,-8-4 0</inkml:trace>
  <inkml:trace contextRef="#ctx0" brushRef="#br0" timeOffset="30">14412 2224 8435,'-10'0'363,"3"0"0,0 0-103,-2 0 0,5 5 0,0 2 0,3 2 0,1 3-26,0 2 0,0-2 0,0 3 0,0-1-676,0 1 1,3-1 441,1-4 0,4 1 0,-2 0 0</inkml:trace>
  <inkml:trace contextRef="#ctx0" brushRef="#br0" timeOffset="31">14561 2064 8375,'-3'-7'945,"-2"1"-1631,-1 1 0,4 3 0,-2 6 686,3 3 0,1 7 0,0 2 0</inkml:trace>
  <inkml:trace contextRef="#ctx0" brushRef="#br0" timeOffset="32">14753 2139 8445,'10'-11'3,"-2"2"0,-1 0 11,1 2 0,1 5 0,1-1 51,-3 6 1,-2 3 0,-5 4 0,0 2-270,0 2 0,0-2 0,0 4 0,0-2 37,0 0 1,-4 0-1,1-3 74,0-1 229,2 1 0,2-6-151,3-5 1,0-5 0,5-6-308,-2 1 322,0-1 0,8 0 0,2 1 0</inkml:trace>
  <inkml:trace contextRef="#ctx0" brushRef="#br0" timeOffset="33">14934 2000 8363,'1'7'-40,"1"1"1,2 0 55,-2 1 0,-1-2 0,0 0 0,2 2 307,0 0 1,1 3-1,-4 1 1,0 1-475,0-1 0,-1 3 0,-2-1 0,0 0-942,0 1 1093,2 3 0,1-8 0,0 5 0</inkml:trace>
  <inkml:trace contextRef="#ctx0" brushRef="#br0" timeOffset="34">14891 2107 8318,'-11'-17'1177,"6"-2"0,2 5 128,6 1 1,4 6 0,7 3-1012,4 3 0,2 1 0,2 0 0,2 1-505,1 3 1,4 2-1,-1 5 211,3-1 0,1 1 0,0-1 0</inkml:trace>
  <inkml:trace contextRef="#ctx0" brushRef="#br0" timeOffset="35">14891 1756 8490,'-11'-11'774,"6"0"1,-3 2-1,10 3 24,6 6 0,1 8 1,6 9-1,-4 2-1268,0 3 1,0 7 0,-1 0-1,1 7 470,0 6 0,-1 10 0,1 7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510"/>
    </inkml:context>
    <inkml:brush xml:id="br0">
      <inkml:brushProperty name="width" value="0.05292" units="cm"/>
      <inkml:brushProperty name="height" value="0.05292" units="cm"/>
      <inkml:brushProperty name="color" value="#FF0000"/>
    </inkml:brush>
  </inkml:definitions>
  <inkml:trace contextRef="#ctx0" brushRef="#br0">8222 4235 8400,'5'-16'-149,"-4"5"1,4-5 356,-1 1 1,-1 3 0,3-2 0,0 2 0,-1 1 260,4 1 1,-3-1-1,1 2 1,0 0-1,0 2 505,0-1 0,-1-1 232,1-2-1006,-2 5 0,-6 1 0,-3 5 1,-3 0-64,-3 0 1,0 1-1,-1 2-111,1 0 1,-5 1 0,0-3 0,0 1 103,-1 2 1,-1 0 0,1-4 0,0 0 58,-3 0 1,0 0 0,0 0-6,1 0 0,2 0 0,-3 0-110,1 0 0,1 0 0,0 0 0,1 1-89,1 2 0,2-2 1,-4 3-1,1-2-19,-1 2 1,4-3 15,-1 3 0,1 0 0,0 1 0,-1 0 0,0 1-35,-2 0 0,5-3 0,-5 3 87,1-1 1,2 0 0,-4-3 55,2 1 1,-3 6 0,3-3 0,-2 1 5,-2 0 1,-1 0 0,-1 4-56,0-1 0,0-2 0,0 1 32,4-1 1,-2 4 0,5-5 14,1 2 0,0-2 0,0 1 1,-2 0 15,2 1 0,2-2 0,0 0 0,0 2-10,1 0 1,0-2 0,2 0-77,1 2 1,0 1 0,-4 3-6,1 2 1,-1-1-1,1-2 1,2 1 9,1 1 0,0 0 1,-2-3 40,1-1 1,0 4-1,5 1-34,0-2 1,-1-2 0,0 0 0,2 0-12,0-1 1,2 1 0,0 0 0,0 0-8,0 4 1,0-4 0,0 4-26,0-4 1,0 4 0,0 0-35,0 2 0,0-4 0,2 2 0,0-1 38,2 0 0,3 2 0,-3-3-8,2 1 0,-2 0 0,2-3 2,-2-1 1,5 3-1,-2-1 1,1-2 15,-1-1 1,3-1-1,-2 1 1,4-3 37,2-2 1,0 3-1,-3-2-36,-1 1 1,2-2 0,1 1-22,1 0 1,4 0 0,-4-3-1,0 2-10,2-2 1,-1 3 0,4-2 45,-1 0 1,-4-2 0,4-1 0,1 0 0,0 0 0,-1 0 0,0 0 45,1 0 1,-2 0 0,0 0-1,2 0 12,1 0 0,2-1 1,-2-2-84,-3 0 1,4-2-1,-5 3 1,2-2-34,0 2 0,-2 0 0,3-1-16,-1 0 1,-4-1-1,2 4 1,0-1 29,-3-3 1,3 3 0,2-2 82,2 1 0,-2-1 1,0-2-1,1 0 60,1 1 1,2-5 0,2 2-59,1-2 1,-1-2-1,-2 1 1,-1 0 6,0 3 0,0-2 0,1 1-46,-1-1 0,-1-2 1,-1 2 12,-1 2 0,-2-3 0,3 3 0,-2-2 55,-2-2 1,3 1 0,-3-1-1,1 0 116,-1 1 0,-1-5-74,-3 1 0,3-1 1,0 1-1,-1-3 74,-1 1 0,-1-4 0,-2 3 1,-1-1-64,-1 0 0,-1 2 1,1-3-67,-3 1 1,-2 1 0,1-5-105,0 1 1,1 0 0,-4-1-1,-1 1 20,-3 0 1,-2 0-1,-5-2 1,1-1-81,-1 0 0,-3 2 1,-1 5-6,-2-2 1,-1 0 0,-3 0 80,0 1 1,3 5-1,0-1 1,-1 1-1,-1-1 1,-1 6 0,1-2 21,2 4 1,-1 1 0,4 3 9,-2-2 0,4 1 0,-1 3 1,2 0-127,2 0 1,-1 0-1,1 0 1,-1 1-672,0 3 0,4-2 0,0 4-168,-1-1 0,-2 3 90,0-1 0,3 3 0,1 0 0,1 1 856,3-1 0,0 1 0,2 0 0</inkml:trace>
  <inkml:trace contextRef="#ctx0" brushRef="#br0" timeOffset="1">8201 3341 8449,'-4'-25'-60,"1"0"0,0 2 0,2 0 0,1 2 0,0 0 0,0-1 825,0 1 1,1-4 0,2 0 0,0 2-325,0 0 0,1 1 1,0-2-1,-2 1-52,-1 2 1,3 1 0,-1 5 0,0 0 653,-2-1 0,-1 2-148,0 3 0,-5 6-691,-2 1 1,1 8-209,-1 3 0,1 7 0,-2 5 0,1 3 62,-1 3 1,-3 8-1,-2 0 1,-2 4-100,-2 3 1,4 1-1,-2 2-76,-1 0 1,5 3 0,-5 2 173,1 4 1,3-1 0,-2 5-1,2-4 116,1-3 1,4-4 0,0 0-152,-1-5 0,3-1 0,0-6-50,1-2 1,1-1 0,-3-1 0,2-3-92,1-4 1,1-5-1,0 1 577,-2-4-410,1-7 0,1-3-57,-1-8 0,0-2 1,-2-4-117,0-1 1,-2-3 0,2 0-671,-1 1 1,3 1-1,-5 1 98,0 1 1,2-1 0,-1 2 244,-1 1 0,2 0 571,-1 5 336,0-1-133,1 4 1,1 5-1,6 2 58,3 2 1,2 2 0,4 0-176,1-1 0,0 1 0,-1 0 0,1-2 137,0-2 1,0 1 0,2-4-28,2-2 1,0-1 0,-2-1-3,1 0 1,4-4-1,-3-5 1,1-4-154,-1-4 0,-1 0 0,-3-1 0,-1 1-254,1 0 0,-4 2-1117,0 4-105,-4 1 1,1 6 0,-4 6-1,2 9 1316,1 4 0,3 3 0,5 3 0</inkml:trace>
  <inkml:trace contextRef="#ctx0" brushRef="#br0" timeOffset="2">5340 2351 8473,'0'-14'49,"0"0"0,0-1 0,0 2 0,0-1 0,0 1 1,0 1 525,0 1 0,0 0 0,-2 1 8,-1-1 1,2 4-1,-4 1 441,0 1 0,-1 2-765,-4 3 0,3 8 0,1 5-57,1 6 1,1 1 0,4 10 0,0 3-115,0 5 0,0 3-196,0 2 1,0-1 0,0 1 0,2-1-423,1 1 1,-1-2-1,6-2 1,-1-5-431,-1-4 1,3 0 370,-2-6 0,-2-3 0,0-7-1634,-1-2 2223,-3-7 0,4-9 0,-5-8 0</inkml:trace>
  <inkml:trace contextRef="#ctx0" brushRef="#br0" timeOffset="3">5318 2192 8496,'1'-21'0,"3"-2"304,3-2 1,7 3 0,5-3 167,5 3 0,4 4 0,6 1 1,2 3-202,-2 5 1,-2 3 0,-5 6 0,-4 1-368,-4 2-1,-10 3 98,2 5 0,-8 4 0,1 2 1,-5 2-61,-6 2 0,-5-2 1,-10 7-1,1-1-292,0 0 1,-2-1-25,-1-2 1,1-1 0,-2 0 0,3-1-408,1-2 1,4 1 781,3-5 0,-3 5 0,1-2 0</inkml:trace>
  <inkml:trace contextRef="#ctx0" brushRef="#br0" timeOffset="4">5776 2522 8481,'-15'0'-72,"1"0"1,0 0 234,-1 0 1,3 3 0,-2 1-1,2-2 590,1-1 0,1 4 0,-1 2-925,0 3 1,2 0 0,1 2-198,1 2 0,4-1 1,0 4-1,1-2 45,2-2 1,5-1-1,2-1 155,3-1 1,0-4 0,1-3 398,0-6 0,3 1 0,0-6 0,-1-3 146,-1-2 1,-2-1 0,1 4 190,0 3 0,-1-2-341,1 2 1,0 2-1,-1 1-578,1 3 0,-4 2 0,-1 3 0,0 3-2120,0 2 2472,-4 2 0,12 4 0,-2 2 0</inkml:trace>
  <inkml:trace contextRef="#ctx0" brushRef="#br0" timeOffset="5">5914 2224 10230,'0'-16'34,"-4"3"0,1-3 0,0 0 1997,2 3-1264,1 6 1,1 3 0,4 5-624,6 2 0,1 3 0,5 6 1,2 3-532,1 7 1,-2 0 0,0 8 0,1 2-333,1 2 1,-4 1 484,-1-3 0,-5 0 0,-3 0 0,-3-1-11,-3-3 1,-3-3-1,-4-6 281,-5-1 1,-10-5 0,0 0 411,-2-5 1,-1-3-1,1-5 1,-2 0 177,1 0 1,7 0 0,2-1 92,4-3 1,1 2-817,3-5 1,7 4-1,7 0-226,3 2 1,6 1 0,4 0-1,5 0-449,2 0 0,-3 0 1,1 0-381,-3 0 1,2 0 1146,-3 0 0,7 0 1,-5 0-1</inkml:trace>
  <inkml:trace contextRef="#ctx0" brushRef="#br0" timeOffset="6">6159 2192 10230,'0'-16'197,"0"5"1,0-4 0,0 4 2450,0 0-1939,0 5 1,4 6 0,3 7-571,3 3 1,0 6 0,2 4 0,1 5-1018,1 2 1,4 5 0,-4 4 95,-1-2 1,-1-1 0,-1-2 419,-1-3 1,0 2 0,-3-7 0,-3-1 217,-3-3 0,-1-10 0,-1 1 551,-3-5 1,-5-1 0,-7-5 229,0-3 0,3-5 0,-3-7 0,2 1 129,0 0 1,0 0-1,4 5 1,2-1-40,1 1 1,5 2-975,-2 1 1,4 5 0,4-2-158,3 3 1,7 5 0,5 2 0,3 2-567,3 4 0,5 1 3,-2-3 0,-1 5 0,0-2 0,-1-3 945,-2-1 0,-2-2 1,0 3-1</inkml:trace>
  <inkml:trace contextRef="#ctx0" brushRef="#br0" timeOffset="7">6499 2405 10230,'0'-11'-71,"0"0"683,0 1 1,1 4-1,4 2-325,5 3 1,2 2-1,6 4-260,1 6 1,-3 3 0,2 6-1,1 0-807,1 2 1,-3 1 0,-3-4 751,-2-1 1,3-1-1,2 5 1</inkml:trace>
  <inkml:trace contextRef="#ctx0" brushRef="#br0" timeOffset="8">6680 2224 12095,'-11'-11'837,"2"4"1,2 0 2190,3-1-2742,3 3 1,6 5 0,2 7-584,2 2 1,2 2-1,-1 0-1164,1-1 1,0 2 1432,-1 2 1,1-2 0,0 4-1</inkml:trace>
  <inkml:trace contextRef="#ctx0" brushRef="#br0" timeOffset="9">6892 2351 12474,'0'6'5052,"0"-1"-5545,0-5 296,5 0 0,0-1 1,3-3-492,-1-3 1,0 1 0,5-1 145,2-1 0,-2-1 0,2-1 1,-2 2 161,-1 1 1,3 4-1,1 0 1,1 2 2,-1 1 1,-1 1-1,-3 4-1133,0 5 1487,-1 1 1,6 14 0,0-3-1</inkml:trace>
  <inkml:trace contextRef="#ctx0" brushRef="#br0" timeOffset="10">7552 2213 8574,'-15'0'51,"3"0"1,-2 0 0,2 1 0,1 2 1261,0 0 1,4 1-783,0-4 1,6 0 0,1 0 0,6 0-376,3 0 1,7-4-1,0 0 1,3-1-159,3 0 0,-4-2 0,7 2 0,-2 0-770,-2 1 1,0 0 0,-1 4-1077,-2 0 1,-3 0 1387,-4 0 1,-5 5-1,-4 3 1,-4 5 459,-5 5 0,-7 2 0,-3 1 0,-1 1 4,1-1 0,4-5 330,-1-1 1,3-4 0,4 0 450,3 0 1,4-5 0,5-4-1,6-4-670,5-5 1,5-3-230,4-1 1,-1-3 0,3 0 113,-1 1 0,4-3 0,-3-1 0</inkml:trace>
  <inkml:trace contextRef="#ctx0" brushRef="#br0" timeOffset="11">7871 1915 11545,'0'-10'-613,"0"-1"1732,0 0 0,1 7-725,3 4 1,-2 9 0,5 10 0,0 3 110,-1 3 1,4 6-1,-3 0-278,2 3 0,-2 1 0,0-3-275,2 0 1,-3-3 0,1-2-1,0-2-118,-1-5 1,0-1-1,-4-7-355,1-3 1,6-5-1466,-2-1 2030,-2-2 1,4-1 0,-3 0 0</inkml:trace>
  <inkml:trace contextRef="#ctx0" brushRef="#br0" timeOffset="12">5552 3341 9298,'-10'-9'235,"0"0"0,2 3 507,1 2 0,4 1 0,0 7 1,2 4-674,1 5 0,1 5 1,1 5-1,3 3-552,1 2 0,1-4 0,4 4 0,-1-4 7,1-3 1,3-1 0,0-6 0,-1-1 339,-1-1 0,0-6 388,2-3 0,-3-6 0,1-6 0,-4-5 768,0-7 1,-2-2-1,0-5-33,-1-2 0,2 4 0,-3 2-519,2 1 0,1 2 1,3 1-1,-2 2-342,-1 4 1,0 7 0,4 3 0,0 3-720,-1 1 1,4 5-195,1 2 0,4 4 1,-2 2-1,3 1-652,2-1 0,-5-1 0,0-2 0,-2 0 1426,-2-3 0,-1 2 0,-1-3 0</inkml:trace>
  <inkml:trace contextRef="#ctx0" brushRef="#br0" timeOffset="13">5946 3426 8588,'6'0'607,"-2"0"0,-2 1-221,1 3 0,4-3 1,7 3 132,4-3 0,3-1 0,3-1-181,1-3 0,1-2 1,-2-5-1,-1 0-181,-3-4 1,-3 0-1,-8-4 1,-2 1-90,-3 0 1,-4 1 0,-4 0 0,-4 2 46,-5 2 1,0 2-283,-5 4 0,5-1 0,-1 4-293,2 2 1,3 6 0,2 3-18,3 2 1,4 7 0,4 0 249,3 1 1,7 3-1,4-4 1,2 1 114,1-3 1,-3-2 0,0-3-1,1-2 161,1-3 1,-3-3 0,0-2 32,-2-3 0,-2-1 0,-6-7 142,-3-2 1,1-3 0,-2-4 0,0-1 461,-2 1 0,-1 3-448,0 1 1,0 4 0,0-2 0,1 4-117,2 0 0,3 5 0,5 3 1,1 3-377,2 3 1,-2 4 0,3 6-233,1 1 0,-3 5 1,3-2 53,-1-1 0,0 3 1,-6-4-1,-1-4-543,-1-2 0,-3-1 289,3-5 1,-5-7 427,2-7 0,-4-7 0,-2-1 0,-2-3 258,2-3 0,-1-6 0,1-1 0,-2-5 0,2-5 0,1-1 0,1-4-58,0-2 0,1 1 0,1 5 1062,2 6 0,0 11 0,-3 13 245,2 5 0,0 3-825,4 5 0,-4 8 1,4 4-1,3 4 52,3 2 1,2 4-1,4 1-257,-1 2 0,-5 5 0,2-2 0,1 4-407,1 4 1,-1-3-1,-2 2-334,-2-2 1,-2-1 0,1 0-1,0-1-400,-1-3 0,-4-3 1,-2-7-732,-3-4 1653,-1-2 0,5-2 0,0 1 0</inkml:trace>
  <inkml:trace contextRef="#ctx0" brushRef="#br0" timeOffset="14">6595 3224 8559,'-5'-15'0,"4"3"0,-3-4 724,3 1 1,2 3 0,3-2 0,4 2 170,5 2 1,4-1 0,4 0-781,0 1 0,4 0 0,1 2 0,1 1-110,3-1 0,-4 2 1,-2 0-1,-1 1-1154,-2 3 1,-1 0 1148,-2 2 0,-3 5 0,-4 1 0</inkml:trace>
  <inkml:trace contextRef="#ctx0" brushRef="#br0" timeOffset="15">7190 3107 8401,'-10'-7'244,"0"0"1,2 0 1007,1 1 1,4-4-166,0 3 1,3 2 0,3 2-1288,5 2 1,5 0 0,2-2 0,0 0-371,1 0 0,-1 2 0,-2 1 0,1 0 0,0 4 0,-4 0 1,-2 2-197,-1 3 0,-4 4 0,-1 2 0,-3 1 554,-3 3 0,-4 0 547,1-1 1,-1 1 0,-1-5-1,3-1 3224,2-1-2699,-5-6 1,13-3 0,1-6-587,6-4 1,2-4 0,5-3 0,2-3-669,4 1 0,-2-3 0,2 5 394,-5 1 0,1 1 0,-3 1 0</inkml:trace>
  <inkml:trace contextRef="#ctx0" brushRef="#br0" timeOffset="16">7477 2809 8457,'0'-11'317,"2"-3"0,0 0 0,3 2 428,1 4 1,1 3 0,3 5 0,1 1-349,0 3 0,3 7 0,0 6 0,-1 5-312,-1 2 1,-5 0 0,0 3-1,0-1-300,-1-2 0,0-2 0,-4 0 207,2-1 0,-1-1 249,-3-2 0,5-8 0,2-7 75,3-6 1,0-4-1,2-6 1,1-2-2565,1-2 2248,5 4 0,-2-7 0,4 4 0</inkml:trace>
  <inkml:trace contextRef="#ctx0" brushRef="#br0" timeOffset="17">5978 3958 8461,'-11'-15'168,"4"3"1,0-1 0,-1 5 0,-2 4 0,0 3 519,-1 1 1,0 1-1,-1 3 1,1 4-427,0 5 1,-2 2 0,7 4 0,0-1-486,3 1 1,3-4 0,3 1 0,4-2-176,3 0 1,2-5 0,2-5 0,3-3 222,4-1 0,0 0 0,-1-1 0,-2-1 134,-4-2 0,1 1 429,-1 3-167,-4 0 0,-7 8 0,-6 2 0,-4 3-1033,-3 3 0,0-3 389,-1 5 0,0-5 423,1 1 0,4-2 0,1-2 0</inkml:trace>
  <inkml:trace contextRef="#ctx0" brushRef="#br0" timeOffset="18">6212 3756 8461,'0'-14'0,"0"0"1087,0 1 0,0 4-204,0 2 0,1 6 0,2 2-812,5 9 1,1 5 0,2 7-1,0 3-453,4 4 0,-4 1 0,4 2-278,-4 0 1,0 5 0,-1 1-115,-3 0 0,-3-5 0,-4-6 0,-1-1 774,-2-2 0,-3-7 0,-10-1 0,0-6 0</inkml:trace>
  <inkml:trace contextRef="#ctx0" brushRef="#br0" timeOffset="19">6254 4107 8461,'-3'-11'88,"-1"1"0,1-4 0,3-1 382,0 2 1,6-2 0,4 0-1,7-1 111,3 1 1,1 1 0,2 3-401,1 0 1,2 2 0,3 2 0,-4 3-241,-3 3 0,-2 1 1,-2 0-311,-4 0 0,-7 1-166,-3 3 0,-3-2 0,-2 4 258,-3-1 0,-2-2 0,-4-3 178,-1 0 1,5-1-145,2-2 216,3 2 0,6-4 1,2 6-1,3 1 41,0 2 0,2 4 0,1-1-40,1 3 0,4-3 0,-4-1 195,-1-2 0,-1 4 0,-1-5 26,-1-1 0,-3 0 0,-1-4 0,-1-1-25,-3-4 1,-1-6-71,-1-1 0,0-6 1,0-1-1,2-2-62,1-1 0,-2-2 0,4 1-103,0 2 1,1 5 0,6 4-152,2 2 0,-2 6 1,3 2-1,-1 4-518,0 4 0,0 7 734,-3 6 0,0 8 0,-1 2 0</inkml:trace>
  <inkml:trace contextRef="#ctx0" brushRef="#br0" timeOffset="20">6807 3745 8200,'0'-16'327,"4"0"1,1 6-343,1-1 1,1 5 0,3 4 0,1 4 254,0 5 0,3 4 0,0 3 1,0 4-248,1 2 1,-6 2-1,1 2 1,-1 1-637,-3-1 0,-2 2 0,-4-2-169,0 0 1,-1-2 811,-2 0 0,-8-1 0,-6 0 0</inkml:trace>
  <inkml:trace contextRef="#ctx0" brushRef="#br0" timeOffset="21">6871 4001 8200,'0'-11'-6,"0"0"0,0 1 220,0-1 1,1 0 0,2 1 141,0-1 0,9 1 0,0-1 0,3 0-321,4 1 1,2-1 0,3 2-1,1 0-102,-1 2 1,-2 5 0,-1-2-643,1 3 1,-2 1-157,-3 0 0,-5 0 865,-5 0 0,-4 0 0,1 0 0</inkml:trace>
  <inkml:trace contextRef="#ctx0" brushRef="#br0" timeOffset="22">7116 3841 8002,'7'11'300,"0"-1"-256,1 1 1,-2-2 0,0 0-45,-1-2 1,2 0 0,-2 2-337,1-2 336,1-2 0,3-5 0,1 0 0</inkml:trace>
  <inkml:trace contextRef="#ctx0" brushRef="#br0" timeOffset="23">7307 3724 8200,'6'1'-1002,"-2"3"1551,-3-3 0,0 8-121,3-2 0,-3 3 0,4 1 77,-1-1 0,-3 1 0,4 0-190,0-1 0,-3-4 0,5-2-407,2-3 0,0-2 1,2-3-120,-1-3 1,5-7-1,0-4-72,1-2 0,-1 2 0,2 2 0,1-1 42,-1 1 0,2 3 0,-5 0 1,-2 3 970,-4 3-369,1 5 1,-4 2 0,2 7 247,-3 2 1,-3 2 0,-1-1 4,0 1 1,-1-5-277,-3-2-702,3-3 1,-3-6 0,7-2-865,0-3 1,6 1 1227,-2 2 0,2-7 0,2 2 0</inkml:trace>
  <inkml:trace contextRef="#ctx0" brushRef="#br0" timeOffset="24">9126 4894 8503,'0'-10'-1239,"0"-1"1221,0 5 0,0 0 0,0 3 103,0-4 1,0 1-119,0-1-197,0 0 139,0 1-15,0 1-481,0 5 505,0 5-2,0-4 1,0 5-146,0-3 176,0-1 53,0 2 0,0 1 0,0 1 0</inkml:trace>
  <inkml:trace contextRef="#ctx0" brushRef="#br0" timeOffset="25">8786 5852 8301,'-6'-1'-1625,"1"-2"1536,0 0 1,3-1 0,-5 4 361,-1 0 1,2 0 281,-1 0-189,4 0-274,-6 0-291,8 0-11,-4 0 1,6 0 253,3 0 1,-3 2 0,4 0 84,-1 1 1,-1 6 44,4-2 1,-4 2-103,4 2 0,0 0 0,4-1 0,0 1-73,-1 0 0,1-1 0,1 1 1,2-1 1,-1-2-1,5-3 61,1 0 0,1 2 1,0-3-1,0-2 103,1-1 1,-5-4-89,5-1 1,-3-4 0,0 0 0,-1-4 146,-2-2 0,3 0 0,-4 3-86,-1 0 1,-4 1 0,-2-2-45,1-2 1,-2 2 0,0-2 0,-2 2 48,-1 1 1,2 0-148,-2 1 1,2-2 0,-3-1 0,2-1 88,-2 1 1,0 0 0,1 0 0,2-1 119,0 1 0,-2 1-63,0 1 0,0 1 1,-1-1-7,2 0 0,-1 1-93,-3-1 0,0 0-116,0 1 1,0-1 0,0 0-66,0 1 1,0 3 0,0 0 67,0-2 0,-1 3 0,-1-1 53,-2-1 1,1-1 4,3-2 1,0 0 109,0 1 1,-4-1-1,-1 2-24,-1 1 0,3 3-163,-4 1 1,0 2 89,-4-5 0,4 4 0,0 0 41,-1 1 1,-1 1 12,2-2 0,-2 2 109,2-3 1,-3-1-89,0 2 0,2-1 1,3 3-42,0-3 1,-3 3 0,0-2 95,-1 2-144,-2 1 1,1 0 6,-1 0 0,0 0 3,1 0 0,3 0 0,1 1-6,1 2 0,0-2 140,2 3-62,-3-3 0,-1-1 20,0 0 1,0 0 51,-4 0-128,0 0 0,1 0 1,-1 0 58,0 0 0,4 0-28,0 0 1,0 0-21,-3 0 1,-1 0-83,0 0 0,1 0 52,-1 0 0,4 0 0,0 0-29,-1 0 1,-2 4 21,-1-1 1,1 2 10,-1-1 0,4-3 0,1 3-20,1 1 1,-3-2-17,1 4 1,1-4-35,-1 4 0,5-3 0,-3 2 0,1 0-153,1 0 1,-1 1 0,4 3 111,0 1 1,-3-3 0,-1 2 155,2 1 0,1 2 0,1-2-15,0 0 1,-4-1 0,1 1 22,0 0 0,2-1 0,1 2 0,0 1-20,0 1 0,0 1 0,0-5 0,0 2-56,0 2 0,0-2 14,0 2 0,1 2 0,2-2 0,0 0-15,0 1 0,1-3 0,0 2 23,-2-2 0,3-1 0,-2-1 211,0 1 0,3 0-80,1-1 0,-1 0 0,0-2 1,0-1 53,-1 1 0,-1-3 0,3 0 113,1 0 0,2-4 0,2 2-15,2-1 1,2-2-1,7 0-128,2 0 1,-3 0 0,4 0 0,-1-2-586,0-1 1,-4 2 0,-4-3-1254,-2 3 1687,4 1 0,-7 5 0,3 1 0</inkml:trace>
  <inkml:trace contextRef="#ctx0" brushRef="#br0" timeOffset="26">8658 6129 8512,'6'-11'-83,"-2"0"0,-3 1 0,-1-1 639,0 0 0,0 1 0,0-1 0,0 1-78,0-1 0,1 4 0,1 0-523,2-2 1,1 5-10,-2 0 1,-2 8 0,3 3-1,-4 3 73,-4 5 1,-2 1 0,-5 5-1,-4 1 0,2-1 0,-4 0 0,-3 2 25,-4 2 0,0-2 1,-4 6-209,-2 0 0,0-2 1,-2 2-1,0 0-94,0 2 1,1-4 0,3-2 109,3-2 0,7-7 0,4-3 106,2-5 0,2-3 121,-1-5 1,5-1 0,3-3-1,1-3 211,2-2 0,0 1 1,0-2-154,0-2 1,0-1 0,2 4-83,1 2 1,-1-2-1,6 6-26,0 1 0,1 0 1,1 4 21,-3 1 0,2 3 1,-3 5 142,0-1 0,4 4 0,-5 1-301,1-2 0,0-2 0,-2 0 0,3 0 107,2-1 0,2 1 0,0 0 0</inkml:trace>
  <inkml:trace contextRef="#ctx0" brushRef="#br0" timeOffset="27">7935 11044 8470,'-10'-1'7,"2"-1"37,1-2 0,6 1 0,1 3 17,6 0 0,3 0 1,2 0-1,-1 1 1,1 1 161,0 2 0,-1-1 0,2-3 0,1 0-36,1 0 0,1 0 1,-4 0-213,4 0 1,1 2-1,4 0 1,-1 1-53,-1 0 0,3 2 1,5-2 9,1 0 1,0 1-1,3 0 1,-2-1 30,2 2 0,1-4 1,2 3 154,2-3 1,-2 0 0,3 2 0,-2 0 107,1-1 0,3 0 0,5-2-140,-1 0 1,2 0 0,2 0-64,4 0 1,-1 0 0,3-2-1,3 0-22,-1-1 0,-3-1 1,0 3-44,3-3 1,-2 3-1,3-2 1,-5 1 57,1 2 1,2 0-1,3 0 39,1 0 0,-1 0 1,-1 0-25,2 0 1,-2-1 0,-25 0 0,0 0 0,0-1-1,1 0 38,28 0 0,-28 1 1,0 1-1,30-1-65,-30-1 1,0 0 0,3 1-1,0 1 1,-1-2 0,1 0 35,-1 1 1,0 1 0,0 0 0,-1-1 0,0 0 0,0-1 0,0 1-1,1-1-39,1 1 1,-1 0 0,-1 0 0,0 0 0,1 1 0,0 0-3,0 0 0,-1 0 1,-1 0-1,0 0 1,3 0-1,0 0 10,1 0 0,-1 0 0,0 0 1,0 0-1,2 0 0,1-1 1,-2 0-1,-1 0-18,0-1 1,1 0 0,1 0-1,1 1 1,-1 1 0,0 0-3,1 0 0,-1 0 0,3-1 0,-1 1 0,-2-1 0,-1-1 0,2 0 0,-1 1 5,2-1 1,-1 1-1,1 1 1,1-1-1,-1 1 1,-1 0 21,0 0 0,0 0 1,-3 0-1,0 0 1,2 0-1,-1 0 4,1 0 1,0 0-1,0 2 1,0 0 0,0 0-1,0-1 1,-1 1 0,0-1 29,-1-1 1,1 1-1,1-1 1,0 1-1,0 0 1,0 0 10,2 1 1,1 0-1,-4 0 1,1-1-1,0 0 1,0-2-1,-1 2 1,-1 0-13,2 0 0,-1 1 1,1-1-1,-1 0 1,1 2-1,-1 0-27,-1 0 1,1-1-1,0 2 1,-1 0 0,-3-1-1,-1 0-15,1 0 1,0 0 0,1 2-1,0 0 1,-1-2 0,1 1 0,-1 0-1,-1 1-39,1 1 0,-2-1 1,27 4-1,1-2 18,-3-3 0,-3 1 0,-4-2 0,-4 0 187,-2-2 1,-4-1 0,-3 0 115,-4 0 1,-4-1-1,-5-2-133,0 0 1,-3-1 0,-2 3-283,0-3 0,-2 3-1293,-3-2 1,-6 3 1417,0 9 0,-5 2 0</inkml:trace>
  <inkml:trace contextRef="#ctx0" brushRef="#br0" timeOffset="28">9222 5129 8546,'0'-6'-71,"-5"1"354,4 0 1,-4 3 0,4-4 28,-3 1 1,3 0-117,-2 2-118,2 2 0,2-8 0,2 6 0,4-1 2,3 0 0,2 1 0,2-4-23,4-1 0,6-3 0,6-2 1,5-2-36,8-2 0,2-4 1,7-5-16,-25 12 0,0 1 0,25-11 0,-3-2 0,-2 1 7,-2 1 1,-3-1 0,-3 5 3,-3 2 0,-3-1 0,-2 4-29,-3-2 0,-2 4 0,-6-1 0,-2 3-6,-4 4 1,-2-1-1,-1 3 4,-1-1-67,-4 4 1,-2-3-247,-8 5 1,2 5-1,-5 2-451,-2 2 1,0 3 776,-2 2 0,-4 3 0,-2 4 0</inkml:trace>
  <inkml:trace contextRef="#ctx0" brushRef="#br0" timeOffset="29">9413 4969 8540,'-7'-11'73,"0"1"174,-1-1 1,2 2 0,-1 1 0,-1 4 70,-2-1 1,-1 5 0,0 0-1,-4 6-48,-2 3 0,0 7 0,-1 3-141,0 4 0,-3 4 1,1 5-21,3 0 0,1-1 1,6-3-1,0-3-45,3-2 1,2-2-1,5-1 1,3-3-42,4-7 1,1-4-1,11-6-317,3 0 0,4-5 1,6-2-599,0-2 0,1-2 892,3 1 0,2-1 0,4 0 0</inkml:trace>
  <inkml:trace contextRef="#ctx0" brushRef="#br0" timeOffset="30">11626 3852 9544,'-11'-11'-374,"0"2"0,2 0 1,1 3 1047,1 2-426,0-5 0,2 9-41,5 0 0,5 0 0,5 4-30,1-3 0,3 3 0,1-1 1,3 0-100,5-2 0,-1-1 0,5 0-44,-1 0 1,4-1 0,-1-2-24,6 0 0,-2-2 0,2 3 0,-2-3-120,-1-1 0,-4 0 0,0-2 0,-2 1-70,-3-2 0,-1 3 1,-6-1 158,-5-1 0,-2 2-15,-5-1 0,-2 4 0,-5-3 0,-6 1-46,-4 3 0,0-1-54,-4 0 0,-1 1 1,-3-1-1,-1 2 136,1 1 0,4-4 1,3 1-1,2 0 113,2 2 1,-1 1 0,2-1 146,2-3-267,-3 3 0,10-4 1,1 5-1,8 0 58,4 0 0,6 4 1,-2 1 27,3 1 0,0-4 0,-1 3-112,-1-1 0,-5-1 0,1 4-57,-2 1 0,-6 2 0,-5 1 0,-6 2 93,-5 2 1,-13 8 0,1 0 0</inkml:trace>
  <inkml:trace contextRef="#ctx0" brushRef="#br0" timeOffset="31">11881 4543 13462,'-11'-4'-260,"1"2"0,-1-1 364,0 2 1,4 1 154,0 0 1,5 1-285,-2 2 1,9 2-1,5 2 1,4-3 119,2-3 1,6-1-1,4 0 1,1 0-143,2 0 1,2-1-1,1-2 31,0 0 0,0-5 0,0 2-370,0 0 0,-5-3 0,-4 6 0,-4-1-1432,-5 0 1632,-2 2 0,-6-3 0,-5 2 0,-5 0-14,-7 0 0,-7-1 1,1-1 152,-4-1 0,4-1 1,-1-3 180,-1 3 0,4-2 0,1 3 1452,2 0-1497,1-3 0,6 7-33,5-1 0,5 6 0,6 4-43,-1 3 1,1 1 0,0-1-1,-2 1-174,-2-1 1,-2 1-1,-5 1-201,0 2 1,0-1 361,0 5 1,-5 0 0,-1 3 0</inkml:trace>
  <inkml:trace contextRef="#ctx0" brushRef="#br0" timeOffset="32">11775 5384 8530,'-11'6'-519,"4"-1"1,0-4 676,-1 2 0,4-2 0,4 3 0,6-3 0,5-1 536,3 0 0,3 0 1,7-1-363,1-3 0,4 2 1,-1-5-1,0-1-198,0-2 1,-4 1 0,1 1-1,-4 2-571,-3 1 1,2-2 0,-4 3-339,1 2 1,-3 2-15,-7 3 1,-3 3-1,-9 5 789,-6 0 0,-4-1 0,-6 1 0</inkml:trace>
  <inkml:trace contextRef="#ctx0" brushRef="#br0" timeOffset="33">11998 5395 8530,'-11'-5'102,"5"-1"211,3-5 1,4 1 0,5 0-259,5 3 1,3-1-1,-1 4 1,2 2-29,2 1 1,-4 1 0,1 0-51,-2 0 1,-3 4 0,-2 4-1,-3 2-505,-3 4 1,-7 3 527,-5 4 0,-9 5 0,-7 1 0</inkml:trace>
  <inkml:trace contextRef="#ctx0" brushRef="#br0" timeOffset="34">11604 6363 8318,'-5'-5'114,"-4"3"0,6-5 0,0-2 388,2 0 1,2 2 0,3 0 0,3-2-163,2 0 0,8-2 1,3 1-1,5-1-85,2 0 0,-2 1 0,3-2-191,2-2 1,1 2-1,-1-2 1,-1 3-340,-5 4 1,-2-1 0,-5 4-1,-2 2-1773,-4 1 1377,0 1 1,-5 4 0,-2 3 0,-6 3 239,-5 1 0,0-1 0,-7 0 431,2-3 0,2 1 0,-1-4 205,0-2 230,1-1 0,4-2 1,3-3-120,6-3 0,4-2 1,6-2-108,1 1 0,5 0 0,-1 2 0,2 2-128,1 1 0,-3 2 1,-2 3-66,0 0 1,-7 2-1,-7 5-308,-4 7 1,-6 5 0,-10 4 291,-7 1 0,-4 8 0,-3 6 0</inkml:trace>
  <inkml:trace contextRef="#ctx0" brushRef="#br0" timeOffset="35">11573 7182 8390,'1'-12'142,"2"-1"0,6-1 366,4 1 0,4-2 0,7-1 1,2 0-1,1-3-214,3-1 1,0 0 0,1 2 0,-3 4-1015,-3 2 0,-7 6 135,-4 2 0,-7 8 0,-4 3 344,-6 3 1,-3 1-1,-4 2 1,-1 2-30,0-2 1,2 2-1,1-1-104,1-1 1,4-5 292,0-1 1,3-4-1,3 0 199,4-1 0,4-2 1,2 0-1,2-2 158,2-1 0,-1 0 0,2-2 402,-4 0 0,-2 1 223,-1 4 1,-6 3 0,-5 3-595,-6 4 1,-10 9-308,-5 2 0,-5 5 0,-6 6 0</inkml:trace>
  <inkml:trace contextRef="#ctx0" brushRef="#br0" timeOffset="36">20103 5139 8313,'5'-26'-31,"1"4"1,4-3 0,2 2 0,0 2 0,0 1 1263,-3 2 0,-5-1-669,-1 5 0,-3 1 1,-3 6-1,-6 6-369,-4 7 1,-4 6-1,-8 9 1,-2 1-285,0 3 0,-3 2 1,4 5-1,0 0-135,0 0 0,2-3 1,7-2-1,2-2-202,4-5 1,5 0 0,2-6 49,3-1 0,7-6 0,6-3 170,8-3 0,6-1 0,6-1 222,0-3 0,0 3 0,-2-3 0,-1 3 239,-5 1 0,-1 1 0,-4 3 190,-5 3 0,-1 4 0,-11 2 0,-3 2 134,-5 2 1,-13 1-1,-5 6-71,-6 1 0,-2 0 0,0-4-408,0 0 0,2-4 0,1-3 0,4-3-777,3-4 0,5-3 0,3-4-81,2 0 1,6-4 0,5-5-215,7-4 1,7-3 0,12-5 971,3-1 0,3-4 0,1-1 0</inkml:trace>
  <inkml:trace contextRef="#ctx0" brushRef="#br0" timeOffset="37">20443 5267 8254,'0'-11'164,"0"1"767,0-1 0,2 1-558,1 3 1,-1 3 0,4 5 0,-1 2 12,-3 4 0,0 8 1,-2 2-1,0 3-188,0 2 0,-4-1 0,1 0-614,0 1 0,2-1 0,1-1-709,0-2 1,0 1 0,0-5-117,0-1 1241,0-6 0,0 2 0,0-3 0</inkml:trace>
  <inkml:trace contextRef="#ctx0" brushRef="#br0" timeOffset="38">20497 4905 8531,'-10'-11'0,"3"1"122,3-1 1,3 1-1,1-1 1,1 1 633,3 3 0,2 3 1,6 4-1,1 0-1011,1 0 1,5 1-1,-3 2 1,2 4-984,0 3 1,0 5 1237,3 3 0,-5 7 0,0 2 0</inkml:trace>
  <inkml:trace contextRef="#ctx0" brushRef="#br0" timeOffset="39">20762 5267 8414,'-5'5'193,"-5"-4"1,3 2 2669,-2-2-2111,3-1 0,1-1 1,6-2-992,3-4 1,2-2 0,5 1 0,2 1-303,2-1 1,3-1-1,-1 1 184,0 1 0,3 1 1,-4-1 580,1 4 0,-2 0 0,-4 1 371,-1-2 1,0 5 0,-3 7-156,-4 1 1,-1 2-1,-2 0-117,0 4 0,0-4 1,0 5-1,0-2-725,0 0 0,0-3 0,0-4-382,0 1 1,1-3-1,2-2 784,4-1 0,3-2 0,1 0 0</inkml:trace>
  <inkml:trace contextRef="#ctx0" brushRef="#br0" timeOffset="40">21433 4916 8273,'0'-27'97,"-2"-3"0,0 6 0,-2 3 0,1 2 559,-2 0 1,4 4 0,-3 1-1,2 2 491,-1 1 1,1 4-697,-1 0 0,2 6 1,-1 1-1,0 7-147,-1 6 1,-5 5 0,4 5-12,-2 2 1,3 6-1,0 1-94,2 6 0,1 7 0,0 2 0,0 1-177,0 3 0,4 1 0,5 3-335,4 1 1,0-6 0,4 0 27,2-5 0,5-8 0,1-2 1,0-7 24,1-7 0,-4-9 0,3-8 133,-3-3 0,0-2 0,-2-3-704,-3-3 1,4-6 0,-5-1 830,1 1 0,3-4 0,-4 1 0</inkml:trace>
  <inkml:trace contextRef="#ctx0" brushRef="#br0" timeOffset="41">22294 4235 8333,'0'-11'-224,"0"0"0,-1 1 0,-1-1 1,-2 1-1,2-1 629,1 0 0,1 1 1,0-1-1,-2 0 556,-1 1 0,2 3 0,-3 0-15,3-2 1,1 3-508,0-1 1,1 5-165,3-2 1,-2 8-1,4 3 19,-1 2 1,-1 6 0,-1 0-85,0 2 1,2 1-1,-3 6 1,2 2 11,-2 1 0,1 2 0,-1 4-43,2 2 0,0 0 0,-1 2-92,0 0 0,2 0 0,-3-3 0,2 1 3,-2 0 1,3-7 0,0-3-1,-1-4 60,1-3 0,-1-3 1,-3-5 25,2-3-225,-1-2 1,2-7-547,-4-1 1,0 0-439,0-4 0,1 4 1,3-3 1032,3 1 0,3 2 0,0 3 0</inkml:trace>
  <inkml:trace contextRef="#ctx0" brushRef="#br0" timeOffset="42">21901 5171 8176,'-11'0'33,"-3"0"1,0 0-1,1 1 1,0 2 441,-2 0 0,6 2 0,-4-3 0,1 3 1686,4 1-828,2-4-138,6 8-581,0-9 0,1 4-349,3-5 0,2 0 0,4 0 0,1 0-21,-1 0 1,2 0-1,1-2-70,1-1 0,5 1 0,-1-6-108,2 0 1,5-1-1,1-2 1,1 0-117,3 1 1,5-2-1,4-1-51,3-1 1,5-5-1,3 2 17,2 1 1,0-3-1,-2 5 1,-1-1 58,-2 0 0,2 3 1,-6-2-8,-1 2 1,-3 0-1,1-1 40,-1-1 0,-1 0 0,2 3 0,0 1 118,4-1 1,-1-1-1,6-1-98,-2-1 0,-1 0 0,-3 3 42,-1 1 1,1-1-1,-2 0 27,-2 1 1,-3 3 0,-8 0 0,-3-2 121,-3 0 0,-2 2 0,-2 1 75,-4 1 1,-5 0 335,-2 2-876,-5 2-2241,3-4 2487,-5 5 0,5 5 0,0 1 0</inkml:trace>
  <inkml:trace contextRef="#ctx0" brushRef="#br0" timeOffset="43">21911 6139 8149,'0'-10'-5,"0"-4"1,0-1-1,0 2 1,0 1-1,0 1 542,0-4 1,0 4 0,0-4 0,0 4 737,0 0 0,-3 4-569,-1 0 1,-1 4 0,3 1-253,-2 4 1,1 4-1,3 6-203,0 2 1,0 3-1,0 4-77,0 0 1,0 4 0,1 1 0,1 2-26,2 1 1,3 4 0,-2 0-145,1-2 0,-3-3 1,3 2-23,-1-2 0,-2 0 1,-1 0-1,0-4-846,2-6 1,-1-1-1,-2-5-688,3-2 0,2-1 1,4-9-158,1 0 1708,0-5 0,-1-6 0,1-5 0</inkml:trace>
  <inkml:trace contextRef="#ctx0" brushRef="#br0" timeOffset="44">22252 6118 8167,'-17'-15'448,"2"8"1,5-2 0,2 5 770,1 0 1,3 5 0,-2 7-1,2 5-503,1 5 0,2 2 0,1 3-528,0 2 1,1 1 0,3 3-307,3 0 0,-1-6 0,2 2 1,3-3-114,2 0 1,2-6-1,-2-3-131,1-4 0,4-5 0,-3-5 37,2-2 0,0-8 1,0-7 264,-3-2 0,-2-6 0,-1-2 140,0-3 0,-6-2 0,-1-1 0,-3-2 329,-1 2 0,-1 4 0,-3 3-74,-3 1 1,-3 2-1,-3 7-688,-1 3 1,-1 5 0,5 3-797,-1 2 0,4 1 0,1 7 0,1 3 1149,3 2 0,1 7 0,1 0 0</inkml:trace>
  <inkml:trace contextRef="#ctx0" brushRef="#br0" timeOffset="45">22666 6097 8106,'-4'-11'0,"-2"-3"1683,-5 0 0,1 1-517,-1 6 0,1 3 0,2 8-760,1 3 1,4 7-1,-3 4 1,0 3-306,0 4 0,3 1 1,0 3-1,2 0-317,1 0 0,0 1 0,1-2 0,4-3-245,5-3 1,2-5 0,7-3 145,3-2 1,0-7 0,4-6 120,0-9 0,-3-3 0,5-7 0,-4-4 455,-4-2 0,-3-2 0,-8-5 195,-1-3 1,-4 2-1,-4-4 115,0 2 0,-9 1 0,-5 6 0,-5 3-152,-3 3 1,-2 2-1,-1 9-612,1 3 1,3 5-1,3 1-533,4 2 1,2 5 0,3 3-1,2 4-2899,3 3 3625,3-2 0,6 8 0,1-3 0</inkml:trace>
  <inkml:trace contextRef="#ctx0" brushRef="#br0" timeOffset="46">22964 6044 8205,'0'-11'58,"0"0"0,0 1 0,0-1 1162,0 0 0,4 4-499,-1 0 1,1 6-404,-4 1 1,0 6-1,0 7 1,0 1 127,0-1 0,-4 2 1,1 1-267,0 0 0,1 1 0,0 2 0,-2-1-18,2 1 0,1-4 1,2 0-279,2 1 1,0-5 0,4 5-174,1-1 0,6-3 1,4 1-1,2-4 79,1-1 0,1-6 0,-1 1 366,0-1 0,-1-7 0,-1-2 103,-1-3 0,-5 0 0,1-2 0,-3-1 52,-4-1 1,1 0-1,-4 2-107,-2-2 1,-1 1 0,-1-4-279,0 2 1,-5-3 0,-3 2-1,-4 0-180,-2-3 0,-5 2 0,2 1 18,-4 1 1,0-3 0,0 4 28,0 1 0,4 2 1,3 3-1,2 2-644,1 1 1,4 2-627,0 3 0,6 4 1477,1 3 0,5 8 0,5 1 0</inkml:trace>
  <inkml:trace contextRef="#ctx0" brushRef="#br0" timeOffset="47">23454 5820 8203,'0'-11'417,"0"1"1,0-1 0,-2 2 1847,-1 2 0,0-3-1242,-4 3 0,0 2 0,-2 3-719,2 4 0,1 5 1,3 8-1,0 4-270,1 4 0,0 4 0,2 7 0,0 0-292,0 1 0,2 0 1,0-6-1,3-2-21,1-1 1,4-1 0,6-6-18,0-5 1,-2-1 0,4-9 364,1-2 0,-3-5 0,2-6 0,0-4 174,-2-4 1,1-5 0,-4-3 91,1-3 1,-4 2 0,-7 0-154,-2 0 1,-1 4 0,0-3 0,0 2-161,0 2 0,-6 4 1,-3 3-173,-4 2 0,-2 7 1,2 1-432,-2 3 0,-2 1 1,3 0-1,1 1-1682,1 3 0,1 1 2263,0 6 0,1 4 0,-1 2 0</inkml:trace>
  <inkml:trace contextRef="#ctx0" brushRef="#br0" timeOffset="48">23847 5363 7857,'0'-7'174,"0"-1"99,-5 6 0,3-6 238,-5 4 0,3-1 0,-3 3 530,-1-1 0,2-1 271,-1 4-602,0 0-380,-4 0 1,4 0 216,0 0-209,5 0 0,-2 0-145,8 0 1,2 0 0,4 0-1,1 0 32,0 0 1,5-1 0,4-3-47,4-3 1,5-2 0,1-2-201,4 0 1,4 0-1,5-2 1,-1-3-95,1 0 1,-2 3 0,-2-3 119,-4 1 0,1 2 0,-4-4 97,-5 2 0,-8 1 0,-5 4 0,-1 2 302,1 1 0,-5 0-158,1-4 1,-3 4 0,2 1-171,-2 2 0,-4 0-144,4 4 1,0-4 0,4 1-862,0 1-609,-5 0-207,3 2 0,-8 5 1745,3 2 0,-3 7 0,-1 3 0</inkml:trace>
  <inkml:trace contextRef="#ctx0" brushRef="#br0" timeOffset="49">23624 4671 8278,'0'-11'-94,"1"1"1,1-1 0,3 0 513,1 1 1,5-1-1,4 1 1,0-1-1,2 0 428,-1 1 1,2 0-1,2 2 1,-1 2-579,-1 1 0,-5 2 0,0 4-209,-5 2 1,0 7 0,-4 5 0,-2 2-202,-1 2 0,-5 6 1,-3 2-180,-3 0 1,-4 7-1,-1-2 1,-1 0-207,1-2 1,-3-1 0,4-4 244,1-1 0,5-3 0,2-3 366,1-4 1,6-7 0,8-4 568,4-1 0,4-4 0,8-1-260,3-4 1,3-4-1,1-2-139,0-1 0,0 0 0,-3 3 0,-3 1-127,-4-1 1,-8 4-1075,0 0 1,-6 4 944,-1 0 0,-9 2 0,1 1 0</inkml:trace>
  <inkml:trace contextRef="#ctx0" brushRef="#br0" timeOffset="50">24315 4682 8442,'-5'-17'34,"4"1"0,-4 3 1,2-2-1,-1 1 0,2 0 713,1 0 1,1 3 0,-1 4 1672,-3-1-1988,3-2 0,-4 10 1,5 6-166,0 6 1,0 6 0,0-3 0,0 2-89,0 2 0,1 0 0,2-1-687,0 0 0,4-1 1,-2 2-1,1-3-636,2 0 0,-2-2 0,1-4 1144,2 1 0,5 0 0,2-1 0</inkml:trace>
  <inkml:trace contextRef="#ctx0" brushRef="#br0" timeOffset="51">24241 4320 8491,'-11'-15'979,"4"3"0,1-3 3552,1 4-3707,2 0 1,4 2-1086,2 1 0,0 4-429,4 4 1,-1 1 0,2 1-2522,-1 2 3211,-4 4 0,6-2 0,-3 5 0</inkml:trace>
  <inkml:trace contextRef="#ctx0" brushRef="#br0" timeOffset="52">24379 5756 9030,'0'-16'-392,"-4"-4"1,1 3-1,0-1 1,2 1 0,1-2 312,0-1 0,0-2 0,0 1 0,-1 0 561,-2-1 0,1 2 0,-2 3 0,-1 2-8,-2 4 1,-3 0 0,-1 2-1,-2 1 1,-2 5 42,2 2 1,2 1 0,-1 1-341,-2 2 1,3 5-1,-1 6 1,4 3-215,0 4 0,3 1 1,1 2-340,3 0 0,2 1 1,3-3-1,4-1-74,5 0 1,5-1-1,5-2 325,2-4 1,5-2 0,-2-3-1,3 0 159,1-2 1,-1-1 0,-2 2 134,-1-1 0,-9-1 0,-1 2 520,-5-1 1,-7 0 0,-5 4-35,-7 0 0,-6-1 1,-9 1-695,0 0 0,0-4 0,-1-1 0,1 0-391,0 0 0,3-4 0,2 1 444,0-1 0,-3-2 0,3 0 0</inkml:trace>
  <inkml:trace contextRef="#ctx0" brushRef="#br0" timeOffset="53">24166 5650 9030,'0'-11'2218,"0"1"-1874,0-1 1,6 0 0,6 0 0,8-3 281,7 0 1,10-5-1,4 2-288,4-3 1,6-3 0,-3 1-1654,1 0 0,-3 0 1000,-7 8 0,-2-5 0,-6 2 1</inkml:trace>
  <inkml:trace contextRef="#ctx0" brushRef="#br0" timeOffset="54">24889 3969 9030,'-10'-17'-15,"-1"-2"1,1 4 0,0 0 0,2-2-1,2 2 358,1-1 1,2 1-1,3 2 1,1-1-24,2 1 1,0 1 0,4 1 0,2 1 0,3-1-37,2 0 0,0 2 0,-3 1 0,0 2-124,-1 1 0,5 1 0,-1 4-199,-1 0 0,2 5 1,0 2-1,1 5 11,-1 6 0,5 2 0,0 12 77,4 4 1,4 11-1,0 6-84,-13-24 1,0 1 0,0 1 0,0 2 0,3 1 0,2 1-334,0 4 1,0 0 0,-1 3 0,1 2 0,3 3 0,1 1 0</inkml:trace>
  <inkml:trace contextRef="#ctx0" brushRef="#br0" timeOffset="55">25304 5331 9030,'-16'42'1052,"-3"0"1,6-3-735,3-4 0,4-2 0,6-2 0,0-2-1573,0 0 1,4-4 1244,0 3 1,4 0 0,-2 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35.875"/>
    </inkml:context>
    <inkml:brush xml:id="br0">
      <inkml:brushProperty name="width" value="0.05" units="cm"/>
      <inkml:brushProperty name="height" value="0.05" units="cm"/>
      <inkml:brushProperty name="color" value="#008C3A"/>
    </inkml:brush>
  </inkml:definitions>
  <inkml:trace contextRef="#ctx0" brushRef="#br0">0 252 24575,'6'13'0,"12"5"0,18 7 0,21 3 0,15 1 0,7-3 0,-5-7 0,-7-6 0,-10-6 0,-11-5 0,-5-1 0,-4-1 0,-5 0 0,0-5 0,-1-5 0,2-5 0,1-2 0,-4 6 0,-5 4 0,-6 5 0,-5 2 0,-5 2 0,-4 4 0,-3 2 0,-11 4 0,-15 7 0,-21 7 0,-23 9 0,-12 2 0,-1-4 0,10-6 0,15-9 0,15-8 0,17-4 0,10-6 0,9-4 0,4-1 0,2-6 0,6-4 0,9-8 0,15-12 0,17-10 0,13-11 0,10-9 0,0 2 0,-8 7 0,-8 8 0,-12 13 0,-9 9 0,-8 8 0,-8 7 0,-6 6 0,-5 3 0,-5 6 0,-5 2 0,-7 5 0,-9 3 0,-8 3 0,-5 4 0,-4 0 0,-6 2 0,-9 2 0,-6 1 0,3 0 0,10-3 0,15-6 0,12-8 0,8-3 0,4-3 0,0 0 0,-3 3 0,-8 3 0,-6 1 0,-1-1 0,2-2 0,8-4 0,7-4 0,4-6 0,2-3 0,6-8 0,7-6 0,8-2 0,12-5 0,8 0 0,11-3 0,12-3 0,7-2 0,-1 4 0,-6 6 0,-15 9 0,-14 8 0,-13 6 0,-8 3 0,-4 2 0,-4 1 0,-2 0 0,3 0 0,2 0 0,6 0 0,9-2 0,6-2 0,1 0 0,-4-1 0,-7 3 0,-7 2 0,-5 0 0,-3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566"/>
    </inkml:context>
    <inkml:brush xml:id="br0">
      <inkml:brushProperty name="width" value="0.05292" units="cm"/>
      <inkml:brushProperty name="height" value="0.05292" units="cm"/>
      <inkml:brushProperty name="color" value="#FF0000"/>
    </inkml:brush>
  </inkml:definitions>
  <inkml:trace contextRef="#ctx0" brushRef="#br0">11115 6352 12835,'0'-16'-266,"-3"-1"1,-1 4-1,2-2 1,1-1 0,1 1 211,0 2 0,0 1 1,1 1-1,1 1 1,2-1-1,-2 1 439,-1-1 0,-2 0-399,-3 1 0,-3 4 0,-6 2 0,-2 3 198,-2 1 0,1 5 0,-3 3 0,1 4-38,-1 2 1,-1 6 0,-1 0-1,0 5-121,-1 2 1,1 5 0,-1 5 0,-2 2 0,-2 3 31,-1 3 1,3 3 0,-1-2 0,3 3 243,1 3 1,4 0 0,4-2-139,5-4 1,4-3 0,9-3 0,6-3-190,5-4 0,9-7 1,5-11-1,4-2 117,5-4 0,6-5 0,1 0-187,-1-3 0,3-7 0,2-5-10,2-5 1,0-10 0,-1-6-1,-27 13 1,0-1 122,0-2 0,-1-1 0,-2-1 0,-1-1 0,-3-1 1,-1-1 5,-1 1 1,-1-1 0,5-26-1,-2 1 1,-9 1 109,-8 1 0,-9 4 1,-9-1-1,-2 3-207,-2 6 0,1 9 1,0 5-293,0 5 1,-1 1 0,2 8 0,1 4 381,2 3 0,-1 3 0,-3 0 0</inkml:trace>
  <inkml:trace contextRef="#ctx0" brushRef="#br0" timeOffset="1">17444 6054 9659,'-21'-15'-323,"1"3"0,2-2 1,4 3-1,1 3 1,0 1 496,-2-1 1,1 2 0,4 0-1,-1 1-103,0 3 0,-3-3 1,0 1-1,0 2 32,-2 1 1,3 2-1,-3 3 1,-1 3 24,1 2 0,2 5 0,-3 2-90,2 0 0,2 7 0,4 6-82,2 5 0,5 1 0,-2 4 0,4 2 34,4 4 0,3 8 0,0-23 0,0-1 52,2 1 0,0 0 0,1-1 0,0-1 0,11 24 1,1-1-7,-1-1 1,5-6 0,1-3-56,0-8 1,4-6 0,-3-7-1,4-2 27,4-4 1,2-7 0,5-4-41,3-6 0,-1-7 0,5-10 99,1-7 0,-5-2 0,-2-7 0,-5-1 11,-3-2 0,1-7 0,-20 21 0,0 0-53,1-1 0,0 0 0,-2-1 1,-2 0-1,-1-1 0,-1 0 11,0 0 0,-1-1 0,0-29 0,-4 4 0,-5 0-152,-6 2 0,-8 6 0,-9 1 47,-6 4 0,-4 6 0,-1 8-55,0 6 0,0 5 1,0 9-1,1 4-296,-1 1 1,3 8 419,1 5 0,1 1 0,-2 5 0,5 2 0,1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568"/>
    </inkml:context>
    <inkml:brush xml:id="br0">
      <inkml:brushProperty name="width" value="0.05292" units="cm"/>
      <inkml:brushProperty name="height" value="0.05292" units="cm"/>
      <inkml:brushProperty name="color" value="#FF0000"/>
    </inkml:brush>
  </inkml:definitions>
  <inkml:trace contextRef="#ctx0" brushRef="#br0">10520 14162 12138,'-32'0'36,"4"0"0,6 2 0,5 4 0,8 6 0,5 2 394,9 2 0,2 3 0,12-2 0,4 2-379,4-1 1,5-3-1,3-5 1,5-3 0,5-4 10,5-1 1,5-2-1,5-2 1,-30 1-1,1-2-24,1-2 1,1-1 0,2 0 0,1 0 0,-1-2 0,0 0-1,0-1 1,1 1-31,-1 0 0,0 0 0,-1 1 0,-1 1 0,0-2 0,1 0 0,-1 1 0,-1 0 15,0 0 1,0 0 0,26-7 0,-6 3-235,-9 0 1,-2 1-1,-9-1-905,-5 0 385,-8 5 0,-18 4 0,-14 8-102,-12 5 1,-9 6-1,-15 1 833,-7 2 0,26-11 0,0 0 0,-3 0 0,-1 0 0,2 0 0,-1-1 0</inkml:trace>
  <inkml:trace contextRef="#ctx0" brushRef="#br0" timeOffset="1">11062 14343 8541,'-37'10'12,"0"1"0,-1-1 1,1 0-1,0 0 1,1-1 222,0 0 1,1 0 0,1 1 0,1 1 0,2 1 0,1 1 0,2-1 0,0 1 814,-27 13 0,13-4 0,6 3 0,10-2-332,7-2 0,10-5 0,10-1-370,8-4 0,14-5 0,14-3 0,13-7-156,-18 0 1,1-3 0,8-2 0,1-2 0,6-2 0,2-2-138,2 0 1,0-1 0,2-2 0,1 0 0,-16 5 0,0 0 0,0 1-290,0-1 0,0 1 1,0-1-1,1-2 0,0 0 1,0 0-1,1 1 0,-1 0 1,0 1-1,0-1 0,0 1 1,-1-1 233,1 2 0,-1 0 0,1 0 0,17-6 0,0 0 0,-18 7 0,0 1 0,0-1 0</inkml:trace>
  <inkml:trace contextRef="#ctx0" brushRef="#br0" timeOffset="2">17061 13375 12411,'0'-16'-25,"0"3"0,0-3 1,0 0-1,0 3 0,0 0-43,0-1 0,0 2 0,0-2 1,1 2 322,3 2 1,-3-1 26,2 0 1,-1 1-266,-2-1 1,0 4-181,0 0 0,-2 5-1,-1-2 1,-3 3 0,-6 2 0,-2 3 96,-4 3 1,-2 2-1,-2 3 4,-3 2 1,1-1 0,-5 5-1,-3 1 276,-2 1 1,-5 1 0,2 0 35,-1 1 1,3-6-1,-3 0-214,1-1 0,-2-2 0,4 4 8,0-2 1,4-1 0,1-2 0,3 2-183,1 4 0,-3 2 0,5 2 33,0 3 1,-2 2-1,0 6-44,-1 3 0,0-3 1,-3 4 148,2-1 0,4-3 0,-2 4 1,2-1 200,3-1 0,-1 1 1,8-5 63,1 1 0,-3 1 0,3 3-106,4 3 0,-1-1 0,7 1-174,0 1 1,2-1 0,1 1-60,0 0 0,1 4 0,3-5 1,3 1-4,2-1 1,7 5-1,2-5 99,2-2 1,4 1 0,4-3-58,2-1 1,1 3 0,7-2 0,0 0-69,0-2 1,-2 0-1,4 1-37,1 2 0,2-1 0,-4-4 15,3-3 0,1-2 0,2-6 95,1-2 0,5-7 0,-1-8 1,1-2 177,-2-1 0,7-5 0,-2-5-31,4-3 1,-28 6 0,0 0 0,2 1 0,0 1-54,0 0 0,0 0 0,2-2 0,-1-1 1,1 1-1,0 0 0,-2 1 0,1-1-24,-2 1 0,-1 0 1,28-4-1,-4-2-305,3-2 1,-7-3 0,-1-5 76,-4-3 0,-3-2 1,-1-8 290,2-4 0,-7-4 0,-14 16 0,-1-2 0,0-1 0,-1 0 73,1-3 1,0-2-1,-2-2 1,1-2 0,-1-1-1,-1-1-1,1 1 1,-1 0-1,0 0 1,-2 1-1,-1 2 1,-1 0-115,-1 2 1,-2-1 0,-3 4-1,-1-1 1,2-23 0,-5 4-475,-9 7 0,-8 8 1,-15 2-107,-8 1 1,-9 4 0,-6 0 391,24 16 0,-1 0 0,-3 0 0,-1-1 1,-2-1-1,0-1 61,-1 0 1,0-1-1,0 0 1,0-1-1,-1-1 1,0 0-3,0 1 0,1-1 1,2 1-1,0-1 1,-1-1-1,-1-1 1,2 1-1,-1 0-92,0-1 1,1 1 0,3 3-1,2 1 1,-21-10 160,8 11 0,2 8 0,7 12 0,5 7 0,3 7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571"/>
    </inkml:context>
    <inkml:brush xml:id="br0">
      <inkml:brushProperty name="width" value="0.05292" units="cm"/>
      <inkml:brushProperty name="height" value="0.05292" units="cm"/>
      <inkml:brushProperty name="color" value="#FF0000"/>
    </inkml:brush>
  </inkml:definitions>
  <inkml:trace contextRef="#ctx0" brushRef="#br0">6403 6310 8202,'0'-11'-529,"0"0"1,0 1-1,0-1 175,0 0 1,0 4 471,0 0 1,0 0-1,0-4 260,0 1 0,0-1 0,1 1 808,3-1-841,-3 0 0,5 2 0,-2 2-169,3 3 1,2 9-1,3 7 1,1 8-137,1 7 0,1 11 0,-2 7 1,3 8-77,0 5 0,-9-27 0,-1 2 1,1 1-1,-1 1 0,-1 2 1,0 0-61,-1 2 0,-1 1 0,0-1 0,0-1 0,1 0 0,-1-1 0,-1-1 0,-2-1-109,0 0 1,-2-1 0,0-2 0,-2 0 0,-7 25 0,1-8 0,-1-11-1092,0-10 1296,6-10 0,-10 2 0,4-3 0</inkml:trace>
  <inkml:trace contextRef="#ctx0" brushRef="#br0" timeOffset="1">6169 6618 8105,'-10'-15'0,"-3"-1"1,1-3 0,3 2 0,4-1 0,2 0 133,2 1 1,1 0-1,1-2 1,3 3-50,3 0 0,2 2 0,2 2 1,1-1-1,2-1 77,4 1 0,3 1 1,3 1-295,0 1 0,7-4 0,1-1 1,6 4-1,4 0-40,4 0 0,6 3 1,5-6 165,-1 2 1,2 3 0,0 0-3,1 2 1,-5 0-1,-1-3 1,-6-1 20,-3 0 1,-1 1 0,-1-1 84,1 0 0,-7 1 0,-2-1 0,-6 2 38,-2 1 0,-5 0 0,-4 5 2,-2 0 0,-4 2-127,-4 1 0,-5 1 0,2 3 0,-3 3-58,-1 2 1,0 7 0,0 2-32,0 2 1,-1 4 0,-3 2 0,-3 2-114,-2 1 0,-2 2 0,0 2 127,1 2 0,-1 3 1,0 5-1,2-1 82,2 1 1,-1-3 0,4 0 43,2 1 1,2-2 0,2-9-1,3 0 110,1-2 0,1-2 1,2 0 13,-2-4 0,2-8-150,-6 0 0,-2-3 0,-8-4-2,-7-4 1,-10-2-1,-5-1-43,-5 0 0,-9 0 1,-7 0-1,0 0-84,0 0 1,-1 0 0,6 0-737,4 0 829,3 10 0,11 11 0,1 12 0</inkml:trace>
  <inkml:trace contextRef="#ctx0" brushRef="#br0" timeOffset="2">11456 8895 7971,'0'-11'-375,"0"1"0,-2-1 0,0 1 696,-2-1 0,1 0 0,3 1 0,0-1 0,0 0 70,0 1 1,0-2-1,0-1 1,0-1 36,0 1 1,0 1-340,0 1 0,0 6 0,0 5 12,0 6 0,-1 9 1,-3 2-1,-3 5 130,-2 2 1,-2 4-1,0 4 1,1 1 33,-1 2 1,0 3-1,0 6-87,-4 2 0,4 2 0,-4 4-79,4-2 0,1 1 0,2-5 0,2-2 32,1-4 0,2-5 0,3-5-63,0-2 1,0-4 0,0 1 0,0-4-147,0-3 1,0-3 0,0-4-45,0-1-1115,0-4 425,0-1 1,0-13 108,0-3 0,0-3 1,0 0-1077,0-4 1779,0-2 0,0-6 0,0-1 0</inkml:trace>
  <inkml:trace contextRef="#ctx0" brushRef="#br0" timeOffset="3">11413 8672 8402,'-15'0'0,"2"1"0,-4 4 91,2 5 1,-1 10 0,2 10 0,-2 4 0,-2 6 314,0 5 1,2-1-1,-3 3-73,1 1 0,5-3 0,-1 1 1,3-5-180,4-7 1,-1-9 59,4-4-237,1-4 0,4-17 1,2-7-1,5-11-76,1-9 1,2-1-1,-1-9-90,1 0 0,3-1 0,0-4 0,-1 0 38,-1 3 0,-1-1 0,-1 5 244,1 1 1,0 0 0,-1 3 0,1 0 71,0 2 1,-1 8-1,1 8 94,-1 5 0,-2 3 1,-1 6 149,1 3 1,0 6 0,0 8 0,1 3-6,3 4 1,-2 1-1,4 3-313,-2-4 1,2 1 0,1-2-140,-2 0 0,0-3 0,0-3 0,1-4-223,-1-2 1,0-6 0,0-3-1800,1-1 2070,0-2 0,1-5 0,2-1 0</inkml:trace>
  <inkml:trace contextRef="#ctx0" brushRef="#br0" timeOffset="4">19592 8874 8281,'-4'-26'158,"-6"7"0,-3-1 0,3 4 0,1 7 552,1 4 0,-1 4 0,-2 3 0,-1 4-393,-2 5 1,2 8 0,-2 2 0,1 8 68,-1 5 1,3 0 0,-1 5 0,4 3-53,0 2 0,0 3 0,-1 3 1,3 2-123,2-1 0,0-5 0,4 0 0,0-1-160,0 1 0,0-7 0,0 1-366,0-6 0,-3-7 0,-1-2-1014,2-3 1015,0-5 1,2-9 0,0-13 205,0-11 1,5-11 0,1-12 0,1-7 167,0-5 1,-3 20-1,-1 0 1,2-1-1,0 0 14,-2 0 1,1-1 0,1 1 0,-1-1 0,0 1 0,-1 0 0,2 0 0,0-1 173,0 0 1,1-1 0,-1 4 0,0 0 0,6-29 72,-1 7 1,0 6-1,-2 7-62,-1 3 0,0 9 0,3 6 0,-2 6-73,-1 7 0,0 3-153,4 5 0,0 10 0,-1 4 0,1 6 71,-1 5 1,6 6-1,0 4-74,1-1 0,3 0 0,-2-3 0,2 0-115,1-2 0,0-3 1,-1-6-428,-2-3 1,1-1 0,-5-7-1105,-1-2 0,-4 2 1615,-2-6 0,-5 1 0,3-4 0</inkml:trace>
  <inkml:trace contextRef="#ctx0" brushRef="#br0" timeOffset="5">2180 4565 8343,'-9'-5'-507,"1"-1"0,2-1 0,1 0 0,3-2 512,1 0 0,1 2 1,0 0-1,0-1 1,0-2 172,0-1 1,0 4 0,0 0 18,0-1 1,-4 2-87,0-1 1,0 5-95,0-2 0,3 8 0,-3 3 0,2 3-19,-1 5 1,1 5 0,-2 6 36,-1 1 1,3 1-1,-4 4 3,1 0 0,-3 0 0,2 1 0,-1 1 40,0 2 1,1-1-84,-1-3 0,-3-3 1,4-1-1,0 0-56,3 0 1,2-6 0,1-5-71,0-2-12,0-1 0,4-8 0,3-2-56,3-3 1,-3-5 0,-1-1-172,-1 0 370,-2 2 0,2-6 0,1 3 0</inkml:trace>
  <inkml:trace contextRef="#ctx0" brushRef="#br0" timeOffset="6">1968 4958 8374,'-7'-1'-1960,"0"-2"2440,4-3 1,-2-1-449,5-1 1,5 6-1,2-1 1,3 3 73,0 3 0,2 8 1,1 6-87,1 4 0,1 0 1,-6 0-1,-1 0 41,-1 1 1,-1-1 0,3 0 5,-2 1 0,-5-6 1,3-2 41,-1-2 1,-1-6 0,4-4-50,1-4 1,5-10 0,3-9-1,1-6-330,6-4 1,-1 0 0,5 3 269,-1 3 0,4 3 0,-3 0 0</inkml:trace>
  <inkml:trace contextRef="#ctx0" brushRef="#br0" timeOffset="7">5754 4831 15658,'-10'-5'-398,"-4"3"0,-1-4 0,1 0 1,0 1-1,0 0 655,1 3 0,1 1 1,1 1-1,0 1 0,-2 1 385,-2 2 0,2 4-367,6-1 0,3-1 0,5 0-167,2-1 1,9-2 0,9-3 0,8 0 45,5 0 1,4 0 0,6 0-133,2 0 1,2-4 0,5-4-198,0-1 0,1 2 1,-1-1-1,1-3 49,3-2 0,-5 0 0,-1 5 0,-10 2 1,-7 0-792,-6 0 0,-12 5 256,-9 1 0,-13 6 0,-16 8 490,-9 4 1,-7 2-1,-8 2 304,-3 3 1,-3-1 0,24-10-1,1 0 1,-1 1 0,1 0 36,-2 0 1,1 0 0,-24 14 0,6-2 287,2-1 0,6-1 0,5-5 378,7-2 1,11-7 0,14-5-1,7-1-16,8-3 1,14-5 0,8-4-827,4-3 1,8-4 0,5-1 22,-23 6 1,-1 1 0,2 0 0,0 0 0,0-2 0,-1 1 0,0 0-1,-1 1-909,29-7 1,-1-1 891,-4 2 0,-2 4 0,2-1 0,3 5 0</inkml:trace>
  <inkml:trace contextRef="#ctx0" brushRef="#br0" timeOffset="8">9626 7171 11975,'11'0'0</inkml:trace>
  <inkml:trace contextRef="#ctx0" brushRef="#br0" timeOffset="9">9626 7203 15236,'-3'-7'-4609,"-2"1"4257,-1 2 1,4-1 1017,-2 1-462,3 3 0,1-2-66,0 6 0,0 0 0,0 4-50,0 1 0,1-2 1,1 2-75,2 4 0,1-1 0,-3 4 1,2 0-317,-2 3 1,0 6 0,1 2 271,0 1 1,1 1-1,-4 3 1,0-1 19,0-2 1,0-4 0,0-1 767,0-4-526,0-4 1,0-11 0,0-8 0,0-9-152,0-5 0,0-7 0,-1-1-363,-3-1 0,3 2 0,-3-3 0,2 2-1,-2 3 0,3 0 1,-4 2-115,1 0 1,3 0 0,-3 0 68,3 4 0,1-2 0,0 5 0,0 1 201,0 1 0,0 1 373,0 0 0,3 1 0,2 0 521,1 3 1,-2 3-23,3 4 0,-5 1 1,2 2-251,-3 4 1,-5 6 0,1 2-412,0-2 1,-1 0-1,0 0 1,2 1-434,0-1 1,4-1 122,1-2 1,0-4-1,5-2-155,4-3 0,3-1 0,7-1 433,3-3 1,7-2-1,6-4 1</inkml:trace>
  <inkml:trace contextRef="#ctx0" brushRef="#br0" timeOffset="10">17848 7554 9255,'10'-4'-249,"-1"-2"0,2 0 1,4 1-1,4 2 1,3-2 117,3-1 0,2 4 1,6-3-1,2 1 104,0 1 1,4-1-1,-3 4 1,-2 0-69,-1 0 0,-2 0 0,-3 0 1,-3 0 81,-3 0 1,-5 0-1,-2 0 1</inkml:trace>
  <inkml:trace contextRef="#ctx0" brushRef="#br0" timeOffset="11">18008 7714 8502,'-43'11'131,"5"3"0,4 0 0,6-2 1321,6-4-1200,11-3 0,15-5 0,12 0 0,7-1-283,9-3 0,6-2 1,9-4-154,6-1 0,-3-1 0,2 0-267,-3 2 1,-2-3-1,-3 7 451,-2 0 0,3-4 0,-7 4 0</inkml:trace>
  <inkml:trace contextRef="#ctx0" brushRef="#br0" timeOffset="12">12923 7257 8482,'-16'10'-373,"0"-3"1,5 0-1,-2 2 1,-2 0 0,2 1 147,2-3 0,1 2 1,2-2 523,1 3-131,0-4 0,2-2 0,5-4 0,7 0 25,6 0 0,1-3 0,6-2 1,4-1-69,2-2 1,7 2 0,6-1-77,2-1 1,7 2-1,0-1 1,2-2-52,-1 0 0,0 2 1,1 1-1,-4 1-34,-3 3 1,-6-3 0,-6 1 0,-9 3-144,-6 4 0,-8 0 0,-2 7 0,-4 3-41,-7 2 1,-6 3 0,-14 3-1,-4 1 81,-1 3 0,-6 1 0,0 3 79,-2-4 0,0 1 1,-2-2 93,1 0 0,8-5 0,0-4 0,5-2 806,6-3-227,-1-2 1,14-3-361,0-5 1,7-4 0,7-3-156,7 4 0,11 1 1,8 2-99,8 0 0,7 5 0,5 1 0</inkml:trace>
  <inkml:trace contextRef="#ctx0" brushRef="#br0" timeOffset="13">22922 9172 11215,'-32'6'-82,"0"-2"0,1-4 1,3 0-1,4 2 925,5 1 1,10 3 0,10 5 0,8-2-350,8-2 1,9-2-1,7-5 1,7-1 147,5-3 0,10-6 0,-2-8 0,2-2-452,-26 9 1,0 0 0,-1-1-1,0-2 1,3 0 0,0 0-412,3-1 1,1-1 0,-1-2 0,2 0-1,2-1 1,2 0 0,-2-1 0,-1 1-344,1-1 1,-1 1 563,-2 2 0,-1 0 0,1-2 0,-1 0 0,-2 2 0,0 1 0,0-1 0,0 2 0,0 0 0,-1 0 0</inkml:trace>
  <inkml:trace contextRef="#ctx0" brushRef="#br0" timeOffset="14">7594 11268 8350,'-7'0'-1633,"0"1"1106,-1 3 459,3-3 0,1 2 0,5-5-5,2-2 106,-2 1 23,4 3 263,-5 0 0,-1 3 103,-3 1 1,2-1 280,-5-3 1,0 0-282,-4 0 0,4-1-208,0-2 0,4 2 0,-3-4-195,1 0 1,1 3 100,4-5 1,5 0 0,2-3-12,3 3 1,0-6 0,2 1 0,2-2 98,4-1 1,2-5-1,1-1-81,1-2 0,0-10 0,2 1-110,1-1 0,3-4 0,-2 0 1,1 0-29,3-4 0,0 5 0,2 1-22,0 6 1,0-2-1,0 4 1,0-1-58,0-1 1,0 1-1,1-4 59,2 0 0,0-5 0,2-1 94,0 1 0,-2-5 0,-1 3 0,1-1-2,4 1 1,1-6 0,-1 3 29,-3-2 0,-2 0 0,0 0 0,3-2-72,-18 21 0,0 1 0,15-24 0,3 2-94,-1 2 0,2 1 1,-17 20-1,1 0 112,-1-2 1,0 0 0,20-19 0,0 2-1,-2 1 6,1 4 0,-2-5 1,1 4-46,1 1 1,-2 0 0,1 5 0,1 0-60,1 0 0,1-3 0,-3-1 58,-4 2 0,-2 0 0,-1-1-6,0 0 1,0-4 0,0 2-1,0 1 3,0-1 1,0-2 0,-1 2-1,0 1 14,-2-1 1,1 0-1,-3 3-1,1-1 1,1-1-1,-4 4-18,-1 0 0,-2 5 0,-2 2-15,-2 3 1,1-3 0,-5 0 0,0 1 133,2 2 1,-5-3 0,4 0-90,-4 2 1,4-3 0,-1 1 0,0 1 210,1 2 1,-3 1-1,2-1-147,-2 1 1,-1 1 0,-2 1-1,-2 2 26,-3 2 0,1 1 1,-2 3-29,-1 1 0,-2 2 1,-4 3-1,-6 0-24,-3 2 1,-6 2 0,0 1-215,-4 0 0,-1 0 0,-4 0-103,-2 0 1,4 4 0,0 1 215,0 0 0,4-2 0,-3 0 1,4 0 95,3 0 1,1-2 337,3 3 1,4-4-199,-1-4 0,11 2 0,11-5-283,5-1 1,9 2 0,5-1-130,4-2 0,4-4 0,5-1 25,3 1 1,3 0-1,3 0 1,-1-1-218,-2 1 0,-4 1 1,1 2 248,-2-1 1,-11 1 0,-6 3 0,-7 4 321,-5 2 0,-8 2 0,-4 2 308,-2 4 0,-2 4 0,-2 2-90,-4 1 1,-6 5 0,-3-1-28,0 2 0,2 1 1,-3 2-1,0 0-174,1 2 1,2 4 0,-3-5-282,2 0 1,1-3 0,3-2 0,2-2-348,1-2 1,4-1 0,4-3-357,0 0 1,1-4-1,2 0 808,5 1 0,10 2 0,5 0 0</inkml:trace>
  <inkml:trace contextRef="#ctx0" brushRef="#br0" timeOffset="15">9254 7182 12708,'0'-11'-58,"-4"1"1,-1-1-1,1 0 1,-1 1-1,3-2 375,0-2 0,2 2 0,0-3 0,0 0-27,0 1 1,0-5 0,0 3 0,2-1 77,1 3 1,-2 2 0,4 2-264,0-1 1,-4 7-146,3 8 1,-4 3-1,-4 12 1,-4 3 171,-5 6 1,0 4-1,-4 3 59,2 4 1,-4 0-1,1 2 32,-2 3 1,-5 5-1,0-2-129,2 1 1,0 2-1,2 3 1,1 0-32,2 1 1,-1-5 0,5 1-166,1 1 0,1 3 0,3 4 49,5-28 0,1 0 1,-2 2-1,0 0 0,-1 26 1,3-28-1,1 0 11,0 3 0,0-1 0,0 0 1,-1 0-1,1 2 0,1 0-77,-1-2 1,1 1 0,1-1 0,-1 1 0,1 0-1,0 0 24,0 1 0,0-1 1,0 3-1,0-1 1,0-1-1,0-2 1,1 0-1,-1-1-165,4 27 1,-3 0 0,3-1 35,-3-2 1,2 0 0,1-1 144,-2 3 0,-1-3 0,-1 4 0,0-1-12,0 0 0,0-1 1,2-2 9,1-1 1,3 5 0,-1-28-1,1 0 16,-1 1 1,0 1 0,1 2 0,-1 0 0,1 2 0,0-1 0,0 1 0,1 0-46,0 0 0,0-1 1,2 0-1,0 0 1,-2-4-1,0-2 125,6 23 1,2-7 0,-1-6 0,1-3 167,0-3 1,-2-7 0,5-4-18,1-3 1,1-1-1,2 4-99,3 3 1,2-2 0,5 3-89,0 0 1,0 2-1,1 8 1,0 3-134,-1 2 1,1 3 0,-8 2 14,-1 3 0,-2-5 1,-2-4-1,-2-7 250,-4-9 1,-2-3 0,-1-6 89,-1-2 0,1-3 0,-1-3 2,1-3 1,3-2-1,3 1-170,3 0 0,-1 1 1,6-3-1,-2 1-166,2 2 0,-2 4 0,1 0-121,-1 5 0,-7 0 0,-1 5 0,-5 1 82,-3 1 0,-2 1 0,-5 1 167,0-1 0,-6-5 0,-5-3 57,-5-4 0,-4-5 0,-3-4 1,0-1 88,-2-2 1,-5-8 0,2-7-104,-3-2 0,4-1 1,2-1-107,3-3 0,2 3 1,2 0-1,4 4 22,2 3 0,6 1 172,3 3 0,3 5-154,3 3 0,3 3 1,6 4-43,2 7 1,4 0 0,5 3-1,2-1 23,-1 1 1,2-6 0,0 3 39,1-2 1,-3-3 0,0 0 26,-1-1 1,-3-2-1,-2-3 1,-3 0 166,0 0 1,-3-1 135,2-2 1,-2 3-302,-1 0 1,-4 6-1,-1 8 1,-1 5-322,-3 4 1,-1 0-1,-1 0 16,0-4 1,0-3 1,0-6 0,-3-5 1,-2-5-43,-1-6 0,0-12 0,-1-4-229,3-4 0,0-2 1,0-3 551,2 3 0,5-3 0,3 4 0</inkml:trace>
  <inkml:trace contextRef="#ctx0" brushRef="#br0" timeOffset="16">9307 7044 14871,'-5'-6'-762,"4"-4"1,-4 4 0,1-1 60,-4 0 1,3 5 0,-3-2 924,0 3 0,-1 1 0,-2 0 144,0 0 1,1 1-1,-1 2 70,1 0 0,-1 1 0,0-4-287,1 0 1,0-1-1,2-2 1,2-1-225,1-2 0,-2 2 0,2-3-99,0-1 0,1 2 122,-3-1 1,0 0 219,-4-4 1,1 0-124,-1 1 1,0-1 0,1-1-1,-1-1 62,0-1 1,4 0 0,0 2 0,0-2-135,1-4 1,0 3-1,4-1 117,-2 1 0,1 3 0,2-2 382,-3 2 1,2 2-453,-5-1 1,-2 5-1,-4 2 1,-1 4 226,1 4 1,-2 7 0,-1 8 41,0 4 0,2 1 0,-3 4 0,2 1 172,2-2 0,5-2-123,0-8 0,5-1 0,-3-6-40,1 1 1,3-6-1,5-6-82,5-9 1,6-6 0,5-9-296,4-4 1,0-1 0,3-2 0,0 0 145,2 0 0,-3 5 0,-4 2 0,-5 4 321,-5 3-314,-5 2 1,-3 12 0,-12 5 0,-8 8 335,-9 8 1,-10 8 0,-2 2 43,1 0 1,-4 3 0,5-6-112,-2 0 0,5-1 1,1-5-1,7-2-452,6-6 1,9-7-1,8-3-567,8-6 0,11-5 0,11-2-193,3-1 0,7 0 0,3 3-377,4 1 0,-2 4 0,-6 2 1091,0 3 1,3 6-1,-2 1 1</inkml:trace>
  <inkml:trace contextRef="#ctx0" brushRef="#br0" timeOffset="17">9020 6788 13291,'-4'-10'-601,"-1"-1"1,1 0 0,-1 1-1,1-1 596,0 1 1,1-1 273,-4 0 0,0 5 0,-3 3-34,-1 2 0,0 7 0,-1 4 0,-1 7 35,-1 3 1,-1 1-1,2 0 1,-2 1-18,-2-1 0,4-5 0,-1-1 0,2-5 98,1-3 1,1-2-377,-1-5 1,5-1 0,3-4 0,1-5-56,2-7 0,5-4 1,2-3-1,4-1-54,3 2 0,-1 1 1,4 5-43,-2 2 1,3 4 0,-4 0-155,-1 0 1,-5 5 81,-1 3 0,-4 3 0,0 3 110,-2 5 1,4 6 0,1 2 0</inkml:trace>
  <inkml:trace contextRef="#ctx0" brushRef="#br0" timeOffset="18">3670 12992 20361,'20'0'-211,"-1"-4"1,10-1 0,5 1 0,7-2 0,4 1 110,-1 0 1,0 2-1,-2 3 1,-2 0 76,-1 0 0,-6 0 1,0 0-1,-5-2 0,-2-1 155,-2-4 0,-3 1 0,-4-1 0,-7-1 302,-5-2 1,-4 3-1066,-1 0 0,-9 1 0,-7-1 0,-6 3 517,-6 3 0,-7 6 0,-1 1 314,-2 0 0,5 3 0,0-2 0,6 3 384,4 0 1,1 0-233,7-3 1,11 1-1,10-4-337,9-2 0,13-1 0,16-2 0,8-1-144,7-2 1,-1-3-1,-2 4-222,-6 0 1,-12 2-1,-12 2 317,-9 3 1,-17 11 0,-12 8-1</inkml:trace>
  <inkml:trace contextRef="#ctx0" brushRef="#br0" timeOffset="19">3936 13970 18032,'-11'0'-152,"0"0"1,1 0 0,-1 0 0,0-1 0,1-1-984,-1-2 0,4 1 0,0 2 819,-1-3 1,2 3 240,-1-3-99,4 3 1,-6-4 0,3 0-1</inkml:trace>
  <inkml:trace contextRef="#ctx0" brushRef="#br0" timeOffset="20">3797 13928 18032,'-4'-6'-2477,"-2"0"0,-5 4 1724,0-2 0,1-3 1,-1 3 812,0 2 0,1 1 0,-1 1 313,1 0 0,-1 1-22,0 3 0,1-3 1,-1 2 154,0-1 0,1-2-51,-1 0 0,0-4-376,1 0 0,3 1 1,0 2 1308,-2-3-922,0 3-351,-2-4-213,5 5 0,2 1 0,5 2-238,2 0 0,7 1 1,5-4 303,2 0 1,0 0 0,5 0 120,-1 0 1,5 0 0,2 0 0,3-1 168,1-3 0,3-2 0,2-4-79,1-1 1,0-3 0,2-2 0,-3 0 202,-4-3 1,-4 2 0,-9 0 133,-2-2 0,-7 3-472,-8 2 0,-10 4 0,-6 3 38,-6 3 0,-1 3 0,-7 2-74,1 3 1,-4 1 0,3 6-1,0 0 172,2-1 1,4 1-1,3-2 41,4-1 0,2 1-211,2-2 1,8-2 0,7-2 0,8-1-227,8-2 0,2 0 0,5-2 38,2-1 0,-3-2 0,0-3 0,-1 2 154,-2 1 1,-7 2 57,-2 3 1,-8 1 0,-4 4-175,-2 5 1,-9 6 0,-4 6 0,-3 3-842,-4 3 943,-1 8 1,3 2 0,2 4 0</inkml:trace>
  <inkml:trace contextRef="#ctx0" brushRef="#br0" timeOffset="21">4701 14013 19418,'-10'-11'-752,"-1"2"0,0 1 1,1 2-1,0 0 1,2 1-1,2-1 130,1 0 1,2 3-1,4-4 1678,3-2 0,2 5 0,5-1 0,2 1-771,2 1 1,7-1 0,-1 4-1,3 0-218,2 0 1,-2 1 0,3 3-193,-1 3 1,2-1-1,-3 1-54,-1 1 0,-2 1 0,-1-1 0,-1-2-1,-2-1 1,-1-2-1,-4-3 444,1 0 1,-4-3 0,-2-2 0,0-1 939,1-2-1198,2-7 0,4 4 0,2-5 0</inkml:trace>
  <inkml:trace contextRef="#ctx0" brushRef="#br0" timeOffset="22">9711 13981 17820,'1'-7'-989,"3"1"1460,3 1 0,-1 2 0,1 3 0,1 0 0,3 0-509,3 0 0,3 0 0,5 0 0,3-1 189,3-3 1,7-2 0,1-4 0,2-1-118,2 0 1,2-4-1,0-2-12,1 1 0,-1-3 0,-2 5 1,-4 2-449,-8 4 1,-9-1 373,-5 6 0,-2 9 0,-1 5 0</inkml:trace>
  <inkml:trace contextRef="#ctx0" brushRef="#br0" timeOffset="23">10009 14151 17820,'-11'4'2488,"1"-1"-3087,4 1 0,7-8 1,11 0-1,8-2 999,7-3 1,7-4 0,3-2-328,1-1 1,1 3 9,3-2 0,6 4 1,0 0-1</inkml:trace>
  <inkml:trace contextRef="#ctx0" brushRef="#br0" timeOffset="24">10732 15034 8350,'-10'-4'-254,"-1"1"0,0-3 1,1 1-1,0-1 1,2-1 173,1 1 0,1-4 0,-2 3 0,2-2 0,0-1 398,0 3 0,2-1 1,-1 3-75,0-1 0,0 4 0,3-1 56,-2 6 1,1-1-181,3 5 1,0 0 0,1 4-144,2 0 0,4-1 0,6 2 64,2 2 0,4-2 1,-2 3 109,3 1 0,6-4 1,2 2-68,-1-2 0,3 1 1,-1-2-1,2-2-86,0-3 1,4-3 0,-1-3 29,0 0 0,-8-7 1,3-6-1,-6-9-38,-1-8 1,-6-4 0,-3-9-245,-5 1 1,1-1-1,-6 1 1,-2-1-460,-3 0 1,0 7 712,-5 4 0,-1 5 0,-2 5 0</inkml:trace>
  <inkml:trace contextRef="#ctx0" brushRef="#br0" timeOffset="25">4723 14939 8368,'-22'0'-10,"1"0"0,0 0 0,0 0 0,-1 0 0,2 0 74,2 0 0,3 0 0,4 2 0,2 4 0,2 6-32,3 3 0,4-1 0,4 5 0,4 3 30,5 1 1,5-2-1,8-4 1,6-2-1,6-3 126,3-4 1,7-3-1,4-7-170,4-5 0,-25 3 1,-1-1-1,1-3 0,0-1-122,2-1 0,0 1 1,3-1-1,1 0 0,2-1 1,0 0-1,-1 1 1,0-1-173,-2 0 0,0 1 1,-1 1-1,-1 0 276,-2 0 0,-1 0 0,0 1 0,0-1 0,-2-2 0,-1 0 0,21-10 0,-4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597"/>
    </inkml:context>
    <inkml:brush xml:id="br0">
      <inkml:brushProperty name="width" value="0.05292" units="cm"/>
      <inkml:brushProperty name="height" value="0.05292" units="cm"/>
      <inkml:brushProperty name="color" value="#FF0000"/>
    </inkml:brush>
  </inkml:definitions>
  <inkml:trace contextRef="#ctx0" brushRef="#br0">8126 5171 8307,'-26'-11'-402,"5"1"1,1-1 828,8 1 0,7 4 0,10 3 0,5 4-523,3 3 1,7 4 0,0-1 0,5 3-1,3 0 8,5 1 1,1 0-1,8 1 1,1 1 7,1 1 1,6 1 0,3-2 0,-23-5 0,0-1 51,3 2 1,0-1 0,3 0 0,-1 1 0,3 0 0,1-1 0,1 0 0,0-2-62,2 1 1,0-2 0,0 1 0,0 0-1,4 0 1,-1 0 194,0-1 1,0 1 0,0 0-1,0 1 1,-1-4 0,-1 1 0,2 0-1,-1 1-65,0 0 0,0 1 0,2-1 0,1 0 0,-1 1 0,0-1 0,-1 0 0,0 1 5,-1-1 0,-1 0 1,-1-1-1,0-1 0,0 1 1,-1-2-57,0 1 0,0-1 0,-6 0 1,0 0-1,-1-2 0,0 1-107,25 2 1,-9 0-1,-4 4 117,-3 1 0,-2-1 0,-4 1 0,-1 1 0,-1-2 0</inkml:trace>
  <inkml:trace contextRef="#ctx0" brushRef="#br0" timeOffset="1">17338 4969 8288,'0'-6'175,"0"-3"0,0 6 326,0-4 1,0 4 0,-2-3 0,-1 1-207,-4 3 0,-3 5 0,1 5 0,1 5 0,0 5 0,0 3-168,-1 4 1,2-2-1,1 1 1,1 0-174,3 1 0,0-3 1,2 3-1,0-2 59,0-2 1,5-1 0,3-1-1,4-4 23,2-3 0,4 0 0,-2-7 64,0 1 0,-2-4 1,3 2 9,-2-3 1,3-6 0,-4-3 0,-1-4 187,-1-2 1,-1-5-1,-1 1-56,1-2 0,-5-5 0,-3 0 67,-2 2 1,3-3 0,0 1-1,-3 2-15,-4 4 1,-3 1-1,-4 2 1,-1 2-224,1 2 1,-1-1 0,0 7-510,1 0 0,3 2-1757,-1 4 191,1 0 0,1 1 331,3 2 0,5 3 1673,2 5 0,9 0 0,-1-1 0</inkml:trace>
  <inkml:trace contextRef="#ctx0" brushRef="#br0" timeOffset="2">17763 5182 8288,'0'-11'1621,"0"0"1,1 2 343,3 2 1,-3 1 189,2 2-2845,-1 3-4781,-2-3 3503,0 13 1968,4-7 0,-2 13 0,2-10 0</inkml:trace>
  <inkml:trace contextRef="#ctx0" brushRef="#br0" timeOffset="3">18018 5043 8288,'0'-15'74,"0"3"0,0-2 0,0 2 838,0 2 1,0-1 0,0 0 690,0 1 0,-1 4-1062,-2 2 0,0 4 1,-3 5-1,2 4-278,1 4 0,-2 6 1,1-1-1,-1 3-315,0 4 0,2 1 0,3 4-344,0-2 1,0-1 0,0 2 79,0-5 1,1-1 0,2-3 0,5-2 176,1-4 0,5-3 1,2-4-1,0-4 293,3-2 0,-2-2 0,0-2 546,2-4 1,-3-8-1,-2-2 19,-2-3 1,-5-2 0,-1 0 0,-2-2-148,-1-1 0,-2 1 0,-2 3-295,-3 4 1,-1-2-1,-3 3-335,1 0 0,0 6 0,-4 0 0,1 1-2120,-1 4 1,4 0-312,0 5 1,4 1 0,0 3 2488,2 3 0,1 2 0,0 2 0</inkml:trace>
  <inkml:trace contextRef="#ctx0" brushRef="#br0" timeOffset="4">18401 4958 8288,'0'-10'-180,"0"-1"0,0-1 0,0-1 826,0-1 0,1 0 0,2 3 0,0 1 346,0-1 1,-2 4-1,-1 0 1,0-2 1292,0 0 0,0 2 404,0 0-1358,0 4-1132,0 8 1,0 7 0,0 9-1,0 2 64,0 2 1,0-3-1,0 3 1,1-2 55,3 2 0,-3-2 1,2 2-65,-2-3 0,3-1 1,0-1-661,-2-2 0,0 1 0,1-5 0,0-1-807,0-1 1,-1-1-39,1-1 1,3-4-944,5-2 1,-4-3 2192,0-1 0,0 5 0,4 1 0</inkml:trace>
  <inkml:trace contextRef="#ctx0" brushRef="#br0" timeOffset="5">17369 5809 8288,'0'-10'560,"0"-1"0,0 1 0,0-1 1498,0 0 1,-4 8 0,-2 5-1908,0 8 0,-2 8 0,3 3 0,0 3 1,0 4-466,3 1 1,1-3-1,1-1 1,1-4-63,3-3 1,-2 1-1,5-6 1,1-4 466,2-4 1,2-5 0,1-3 250,1-5 1,0-6-1,-5-5 90,-1-4 0,0-1 0,-5-3 0,0 0 26,-2-1 1,-1 5 0,0-2-713,0 3 0,0 5 1,0 3-3381,0 2 3634,0 6 0,0 6 0,0 6 0</inkml:trace>
  <inkml:trace contextRef="#ctx0" brushRef="#br0" timeOffset="6">17731 5884 8288,'0'-11'852,"-1"1"0,-1-1 2424,-2 0 1,-1 5 0,3 2-1059,-2-1 1,1 5-2739,3 0 0,0 1 1,0 6-919,0 2 0,0-4 0,0 3 1438,0 0 0,0 6 0,0 3 0</inkml:trace>
  <inkml:trace contextRef="#ctx0" brushRef="#br0" timeOffset="7">18093 5767 8288,'-11'-14'532,"0"0"0,1 1 1,-1 2 614,1 4 1,-1 2-1,0 5 1,1 1-1,-1 4-602,0 6 1,2 4-1,1 7 1,2 3-345,1 4 0,1 1 0,4 2 0,0 0-171,0 0 0,3-1 1,3-3-1,6-4-74,3-5 0,3-5 1,3-7 105,0-3 0,-3-3 0,0-2 0,1-4 107,1-6 0,-4-4 0,-2-8 40,-2-1 0,-2 0 1,-3-4-1,-4-2 36,-2-1 0,-1 3 0,0 1-318,0 1 0,-4 2 1,-3 6-545,-3 4 0,0 4 0,-1 2 0,0 5-1143,1 2 1,0 5 0,2 4 1759,1 1 0,4 6 0,-1 2 0</inkml:trace>
  <inkml:trace contextRef="#ctx0" brushRef="#br0" timeOffset="8">18486 5778 8288,'-6'-5'23,"-2"2"0,3-4 1,1-1-1,-2-1 862,0-2 0,3 4 0,-1 0 0,0-1 94,1-2 0,-1-1 1,4 1-1,0-1-54,0 1 0,5-1 0,2 0 1,2 2-348,2 2 1,0-2 0,-1 5 0,2-1-600,2 0 1,-2 2 0,2 4 0,-2 2-166,-1 5 1,-1 2 0,0 4-248,-3 4 0,-2 6 0,-7 2-298,-1 1 0,-3 5 1,-5 3-1,1 0-105,-1-2 1,0-6 714,1-2 0,0-3 0,3-2 0,4-2 717,2-4 0,3-7 1,5-3-1,7-4 581,5-4 0,4-2 0,0-5-1076,2-4 1,3 2 0,-3-3-768,-1 0 1,-3 6 0,-3 4-2150,-4 1 0,-6 2 2815,-1 3 0,-9 0 0,1 0 0</inkml:trace>
  <inkml:trace contextRef="#ctx0" brushRef="#br0" timeOffset="9">17465 6512 8079,'-10'-17'815,"-1"2"1,-1 4-1,-1 2 1,-1 2 0,1 4 402,1 6 0,1 4 0,1 8 0,-1 5-963,1 4 0,2 5 1,3 0-1,0 1-383,2 2 1,7-1 0,3-2 0,4-5-3,3-1 1,4-7 0,5-3 0,3-4 153,1-6 0,-3-4 0,1-5 71,-3-5 0,-2-6 0,-2-2 200,-4-5 0,-3 1 1,-4-6-1,-3 0 212,-3-2 1,-1 4-1,0 2-546,0 2 1,-5 3-2487,-2 3 0,-1 4 2525,1 9 0,2 10 0,5 10 0</inkml:trace>
  <inkml:trace contextRef="#ctx0" brushRef="#br0" timeOffset="10">17806 6693 8053,'5'-17'2387,"1"-2"0,-2 5 0,2 0 1037,0-2 0,2 8-933,-4-3-2831,-1 8 0,-3-1-1560,0 8 0,0-2 0,0 5 0,0 2 1900,0 0 0,0 2 0,0-1 0</inkml:trace>
  <inkml:trace contextRef="#ctx0" brushRef="#br0" timeOffset="11">18114 6533 8053,'-6'-11'308,"1"4"1,4 1 0,-1 0 1389,-2 1 1,0-1 14,0-1 1,-2-2-678,-5 6 1,4-1-545,0 4 0,4 5-257,-4 2 0,4 2 1,0 2-63,2 0 1,1-3-1,0 1 1,0 3-71,0 0 0,0 0 0,0 0-303,0 2 0,0-2 1,1 3-174,2 0 0,0-1 0,4 3 0,1 1-274,1-1 0,3 1 1,1-3 331,1-2 0,4-5 0,-2-2 591,0-1 0,1-2 0,2-4 0,-3-3 498,-1-3 0,0-6 1,-5-3-60,1-4 1,-2 1 0,-2-7-175,-3 0 0,-3 0 1,-2-3-1,-3 4-101,-3 3 1,-6 1-1,-2-1-707,-2 1 0,0 6 1,-5 3-323,1 4 1,0 5 0,0 0-1,1 3-1188,2 3 0,2 3 1,7 5-1,2 1 1777,3 2 0,3 2 0,1 6 0</inkml:trace>
  <inkml:trace contextRef="#ctx0" brushRef="#br0" timeOffset="12">18571 6416 8053,'-4'-6'253,"2"-3"0,-2 2 0,0-3 1,-1 1 632,0 1 1,2-1 0,-2 2 45,1-3 0,3 0 1,-3-1-71,3 1 0,2-1 0,3 1 0,3 2-264,2 1 0,3 0 0,2-2 1,3 0-534,-1 2 0,4 5 0,-2-2 1,2 4-638,1 4 1,-4 2-1,-3 6-144,-2 2 1,-6 3-1,-3 7-15,-1 1 1,-8 3-1,-5-2 1,-6 0 175,-3 0 1,3-1 358,-1-4 0,5 0 1,-1-4 252,2-3 1,8-6 0,8-5 326,9-2 0,7-5 1,6-4 98,6-1 0,0-2 0,3 1 122,-2-1 0,-5 5 0,-5 3 0,-3 1 213,-2 2 1,-10 2 0,-1 1 76,-4 4 0,-4 6 0,-4 3-365,-6 0 0,-1 1 0,-5 0 1,-2-1-834,-1-1 0,-5-3 1,0 2-1,1-2-816,2-1 0,2-2 1,1-1-254,1 0 0,5-3 0,-1 3 1372,2-5 0,2 3 0,-1 0 0</inkml:trace>
  <inkml:trace contextRef="#ctx0" brushRef="#br0" timeOffset="13">18933 6341 8053,'-7'-10'0,"1"-1"1174,1 1 0,1 0 0,1 2-172,0 1 0,-4 6 0,3 1 0,2 7-718,0 6 1,4-2-1,1 5-50,4-1 1,3-3 0,2 3-1,1 0 104,1-1 1,3 0 0,-2-5 6,-2-1 0,0 1 0,0-2 127,1 3 1,-4 0 0,-4 1 0,0-1 443,0 1 1,-3 0-1,0-1-413,-2 1 1,-1 1 0,0 1-820,0 1 1,0 0 0,-1-4-1,-1-2-4941,-2-1-732,1 0 5989,3-1 0,0-1 0</inkml:trace>
  <inkml:trace contextRef="#ctx0" brushRef="#br0" timeOffset="14">18976 6352 8053,'10'-15'1213,"2"-1"1,2-3 1243,4 2 1,7-5-1,4-4 1,4 0 329,3 0 0,4 2 0,-1 2-2787,2 1 0,1 1 0,-3 3 0,-4 6 0,-2 2 0,-6 7 0,4-3 0,-4 5 0</inkml:trace>
  <inkml:trace contextRef="#ctx0" brushRef="#br0" timeOffset="15">17891 7352 8523,'-28'0'-395,"6"-3"556,4-1 0,18 1 1,4 4-1,6 1-104,6 2 0,-3 4 0,5-1 21,0 3 0,1 0 0,0 1 0,-2 1-160,-2 2 1,-1 2-1,-3 7 1,-2 2-633,-1 3 1,-4 4 713,-4 3 0,-4 8 0,-2 5 0</inkml:trace>
  <inkml:trace contextRef="#ctx0" brushRef="#br0" timeOffset="16">17859 7938 8523,'-22'31'-308,"6"-2"0,3-3 325,5-4 0,3 2 1,5-8-1,0 1 559,0-3 1,5-2 0,2-1-580,2-1 1,5 2-1,2 1 1,-1 1-387,0-1 1,3 4-1,-2 1 389,0 2 0,2 6 0,3 1 0</inkml:trace>
  <inkml:trace contextRef="#ctx0" brushRef="#br0" timeOffset="17">17976 8470 8425,'-16'21'316,"5"-5"1,-2-1 464,4-4 0,5-4-527,4 1 1,1-3 0,2 4 0,3-2-241,0 1 1,4 5 0,-3 2 0,2 2-601,2 2 1,-1 1 0,1 1 43,0 1 1,-1 2-1,0 2 158,-3 2 1,-2-5-1,-5 3 1,0-1 297,0 0 1,0 3 0,-2-3-80,-1-1 0,-3-2 0,-5 0 0,1 0 329,-1 3 1,5-4 0,1 2-28,1-5 0,2 0 0,0 3 0,4 1-4,6-1 1,2-4 0,3-2 93,1 0 0,4 1 0,-4 3-82,-1-2 0,3-2 1,-2 2-1,-1 2-300,-1 1 1,-5 3 0,-1 0-251,-2 2 0,0 5 405,-4-2 0,0 3 0,0 1 0</inkml:trace>
  <inkml:trace contextRef="#ctx0" brushRef="#br0" timeOffset="18">18050 9757 8266,'-6'27'-46,"-2"3"1,4-7 85,2-3 0,2 2 0,2-5 203,2 4 0,4-1 0,-1-1 0,2-3 121,-2-1 0,1 0 1,-3-4-123,1 4 1,-4-2-1,2 3 1,-3 1 152,-1-1 1,0-1-396,0 2 0,0 1 0,0 3 0</inkml:trace>
  <inkml:trace contextRef="#ctx0" brushRef="#br0" timeOffset="19">4318 13236 8062,'-15'-10'63,"2"-2"1,-2-1 0,2-1 0,4 1 0,2 1 117,1 1 1,4-3 0,-1 0 0,1 1 0,2 0-168,0-1 1,0 2-1,0-2 1,0 2-1,0 1-66,0 0 0,0 1 0,0-1 87,0 1 1,0-1-1,-1 0 1,-1 1 140,-2-1 0,0 4 53,0 0 1,-1 3-34,-2-3 1,-1 6 0,3 1-104,-1 6 0,4 3 0,-2 3-81,3 2 1,1-1 0,0 4 0,1-1-25,3 1 0,2 1 0,4 3-7,1 0 1,0 2 0,1 0 0,1 2-36,1-1 0,5-2 0,-2 1 72,3 2 0,5-3 0,1 3 43,1-3 0,7 3 0,3 0 0,2-1-26,0-2 0,4-1 0,4 1-20,2-1 0,-1-3 0,3-1-20,-1 2 1,-1-2-1,6 1 1,0-1 16,2 0 0,1-2 0,-3-4-59,2 0 1,-26-6-1,1 0 1,-1 1-1,0-1 62,2 0 1,0 1 0,0-1 0,-1 0 0,0 0 0,-1 0 0,2-1 0,0 0-4,1 0 0,1-1 0,0 0 0,1 1 0,0 1 0,1 1-10,-2-1 0,1 0 0,0-1 0,1-1 0,-1 1 1,0 0-48,3-1 0,-1 2 0,1 1 0,0 1 0,1 0 0,-1 0 0,-1 0 0,-1-1 36,-1 0 0,1 0 0,1-1 0,1 0 1,1 0-1,0 0-31,2-2 0,0 1 1,-2 1-1,-1-1 0,4 0 1,-1-2-1,0 2 1,0-1 94,0 1 0,0 0 0,3-3 0,0 1 1,0 1-1,1 0-21,0 0 1,-1-1 0,0 0 0,0-1 0,-2 0 0,0-2 0,1 1 0,1 0-15,1 0 1,0 0-1,2 0 1,1 0-1,-1 0 1,1 0-19,-2 0 1,0 0 0,0 0 0,0 0-1,0 0 1,0 0 0,0 0 0,1 0-4,0 0 0,-1 0 0,0 0 1,0 0-1,2 0 0,1-1-137,-1 0 0,-1-1 0,2-1 1,-1 1-1,2-2 0,0 0 172,2 0 0,-1 0 0,-3 1 0,0-1 0,2-1 0,0 0 0,-3-1 0,1 1-11,-1 0 0,1-1 0,2 0 1,2-2-1,-1 1 0,0-1 17,0 0 1,1-1 0,0 2 0,-1 0-1,-2-1 1,-1-2 0,3 1 0,-1 0-9,2-1 0,-1-1 1,3-1-1,0-2 1,0 1-1,0-2-9,-1 0 0,1-1 0,1 0 0,0 0 1,1 0-1,0-1 0,-19 6 0,1-1 1,1 0-22,0-1 0,0 0 1,0 0-1,17-6 0,0 0 1,-19 6-1,0 0 0,0 0-20,19-7 0,-1 0 0,-2-1 1,0 0-1,2 0 0,1-1 1,-2-1-1,-1 1 25,-1-1 1,0 0 0,-1-1 0,1 0 0,-3 1-1,-1 0 16,0-1 0,0-1 0,1-1 0,-1 1 1,-1 0-1,-1 0 0,-2 2 0,-1 0 80,-2 1 1,0 0 0,-4-1 0,0 0 0,1 0-1,0 0-82,0 1 0,-2-1 0,-2 1 0,-1 0 0,-2 1 0,-1 0 0,-1 0 0,-2-1 1,0 1 0,-1 0 0,-3 0 0,0-1 0,-1 1 0,-1 0-63,18-22 1,-9 0-1,-10 0 1,-7-3-204,-5-4 1,-15-2 0,-14 0 116,-13 2 1,11 26 0,-1 1 0,-6 1-1,-3 1 1,-1 0 0,-2 0-68,-3-1 0,0 1 1,1 4-1,-1 1 1,-1 2-1,1 1-218,1 2 0,2 2 412,5 1 0,1 0 0,-31-1 0,11 2 0,-1 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17"/>
    </inkml:context>
    <inkml:brush xml:id="br0">
      <inkml:brushProperty name="width" value="0.05292" units="cm"/>
      <inkml:brushProperty name="height" value="0.05292" units="cm"/>
      <inkml:brushProperty name="color" value="#FF0000"/>
    </inkml:brush>
  </inkml:definitions>
  <inkml:trace contextRef="#ctx0" brushRef="#br0">2851 3277 9400,'5'-21'-129,"4"0"1,-5 0 0,1 3 137,0 0 0,2 5 1,-2-1 558,1 2 1,-5 7 0,0 5-241,-3 6 0,-8 9 1,1 7-1,-4 6-118,0 6 0,0 4 0,0 6 0,-1 2-98,1 4 0,2 2 0,3 2-165,1 3 0,5-27 0,1 0 0,0 4 0,0 1 0,1 1 0,2 1-116,1 1 0,1 1 0,2-2 0,1-1 0,1-2 0,0-2-1,0-1 1,0 0 0,1-2 0,0 0 0,11 22-310,-2-5 0,1-10 0,-5-12 479,-1-5 0,1-3 0,-3-1 0,-3 1 0</inkml:trace>
  <inkml:trace contextRef="#ctx0" brushRef="#br0" timeOffset="1">3159 2990 14189,'11'-21'42,"-3"-4"0,3 0 0,6 1 659,9 2 1,7 2 0,11 1-1,2 2-350,4 2 1,2 1 0,1 3 0,0 0 3,0 1 0,4-1 1,-1 1-373,-4-1 0,1 5 0,-3 2 1,3 2-136,3-2 0,-6 3 0,0-2-182,-5 2 1,-3 5 0,1 3 0,-1 3 7,1 1 1,-9 0 0,-3 4 36,-4 2 0,-3 3 1,-7 3 40,-2 2 1,-8-1-1,-4 7 1,-2 3 112,-1 3 0,-2 7 1,-4 7 138,-5 4 0,-2 1 0,8-26 1,0 0-47,-1 1 0,1 0 0,0 2 1,1 0-1,0 1 0,1-1 1,0 0-1,2-1-96,0-1 1,1 0 0,1 27 0,3-5 0,3-2-141,2-5 0,-2-6 0,-1-10 235,-1-2 0,-3-8 0,-6 1 215,-7-1 1,-7-3-1,-10-1 359,-8 0 0,-10 3 1,-6-2-1,-3 2-115,-1-1 0,26-8 0,0-1 0,-1-1 0,-1-1-242,0 2 1,-2-1 0,-4 1 0,0 0 0,1 1 0,0 1 0,0 0 0,0-1-390,0 1 1,1 0 0,0-1 0,0 1 0,2-1 0,0 1-101,-1 0 0,0-1 1,6-1-1,0 0 1,-26 8-153,5-2 0,5-2 0,5-6 467,1-3 0,2-3 0,2-1 0,6 0 0,6 0 0</inkml:trace>
  <inkml:trace contextRef="#ctx0" brushRef="#br0" timeOffset="2">4755 3096 22060,'-22'-27'-1205,"6"-4"0,-2 10 0,6-1 0,4 4 962,2 2-14,2 7 0,4 7 0,0 9 0,0 9 239,0 10 1,2 9-1,0 11 1,2 5-9,-2 4 1,-1-25 0,0 0 0,0 3-1,1 1 1,-1 0 0,1 1-119,-1 2 0,1 0 0,-2-1 0,1 0 0,-1 3 1,0 0-170,0-1 0,0-1 1,-2 0-1,0 0 1,0-1-1,1 0 0,-1-2 1,1-1-498,1-1 1,-1-2 0,1 16 0,0-19 809,0-7 0,0-2 0,2-10 0,6-9 0,3-8 0</inkml:trace>
  <inkml:trace contextRef="#ctx0" brushRef="#br0" timeOffset="3">4755 3086 21294,'20'-32'-101,"3"3"0,14 2 695,5 1 0,10 0 0,-21 14 0,1 0 1,2 0-1,1 0-392,2 0 1,0 0-1,2-1 1,0 0 0,0 0-1,1 1 1,2 1 0,0 0-341,2 1 1,0 1-1,2-1 1,1 1-1,-1 1 1,0 1 151,1-2 1,1 1 0,0 3 0,-1 0 0,1 0 0,0 0 0,0 0 0,0 0-111,0 0 0,0 1 0,-3 1 0,1 0 0,-2 1 0,0 0-69,0 2 0,-1-1 0,-3 1 0,0 0 0,0 0 0,-1 0 0,0 0 1,-1 0-61,-1 0 0,0 0 0,-2 2 0,-2 1 0,23 4 62,-1 3 0,-3 1 0,-4 2-214,-5 2 0,-5 2 1,-8-1-1,-1 0 57,-4 3 1,-8 2-1,-3 3-165,-2 1 1,-2 3 0,-3-1 261,-4 4 1,-1 0 0,-2 8 0,0 0 39,0-1 1,0 7 0,0-3-1,0 2-150,0 0 1,5-2-1,5 1-114,3-1 0,5 3 1,-3-1 343,2-2 1,-1-6 0,2 2 0,-3-1-271,1-3 0,-9-6 1,0-3 282,-5-2 0,-4-2 0,-5 0 578,-8 0 1,-12 0 0,-7-3 0,-6 0 7,-7 1 0,-9 2 0,26-9 0,0 0-313,-1 0 0,-1 1 1,0-1-1,-1 1 1,0-2-1,-1 0-308,-1 1 0,-1 1 0,-4 0 0,-1 1 0,-1 2 0,-2 1 0,-1 0 0,-1 1-308,1-1 0,0 1 0,2 0 0,-1-1 0,1 0 0,1-2 307,-1 1 1,1 0 0,0 0 0,0-1 0,1 0 0,0-2-489,2 0 0,0-1 0,3-1 0,1 0 0,2-3 1,0 0-1,2-2 0,0-1 614,0-2 0,1-2 0,-24-3 0,-2-1 0,2 0 0,-2 2 0</inkml:trace>
  <inkml:trace contextRef="#ctx0" brushRef="#br0" timeOffset="4">7648 2969 11027,'-32'-32'-231,"1"4"0,4 5 0,6 6 200,5 10 0,9 12 0,4 13 0,0 3 12,0 4 0,1 3 0,-1 6 412,2 2 1,2 5-1,1 1-151,2 3 1,4 9 0,-1 0 0,4 5-150,-4-26 1,0-1 0,-1 2-1,0 0 1,1 1 0,-1 1 0,-1-2-1,-2-1-390,-1 0 1,0-1 0,-1 2-1,-1 0 1,0 0 0,-1 0-157,-1 1 0,0 0 0,-7 22 0,-6-5-1219,2-10 1672,-3-10 0,2-2 0,0-5 0,4-1 0</inkml:trace>
  <inkml:trace contextRef="#ctx0" brushRef="#br0" timeOffset="5">7892 2788 11233,'35'-27'137,"0"1"0,1 1 1,1 2-1,-1 1 0,-1 0 1,3 2-1,0 1 137,2 1 0,1 0 0,0 2 1,0 2-1,4 2 0,0 2 1,-1 0-1,0 1-287,1-1 0,-1 1 1,-1 1-1,0 1 0,-2 0 1,0 1-1,0 0 1,-1 2 54,0 0 0,0 1 0,-1 2 1,1 0-1,2-1 0,0 0 45,-1 1 1,-1 1 0,-1 0 0,-1 0-1,-4 0 1,-2 0-148,25 0 1,-7 5-1,-8 3 1,-1 4 151,-1 2 1,-9 3-1,-6-1-271,-2 5 0,-3 9 0,-2 2-96,-4 6 1,-7 4 0,-5 4 0,-3 5 44,-3 5 1,-4 3 0,5-27 0,-1 0 174,0 0 1,-1 0 0,-1-1 0,1 1 0,0 0 0,-1 0 5,1 0 0,0 0 1,1 2-1,2 1 0,0-1 1,0 0-1,1 0 0,1-2-39,0 29 0,0-11 0,0-3 190,0-4 0,0-2 1,-1-5-1,-3-5 194,-3-4 0,-2-2 1,-3-4 80,-2 1 1,-4-5 0,-7 0 0,-4-2 95,-6-2 0,-13 4 0,18-8 1,-2-1-396,-3 2 1,-2 1 0,-1-1-1,0 1 1,-5 0 0,-1-1-1,-2 1 1,-1-1-500,-3 1 1,-1 0 0,-4 1-1,-2 0 1,-1 1 0,0 1 159,19-6 0,0 2 1,-1-1-1,0 0 1,0 0-1,0 1 0,-2 0 1,-1 1-1,1-1-142,1-1 0,0 1 0,-1-1 1,0 1-1,0 0 0,0-1 0,-18 2 1,1-1 141,3-1 0,1-2 1,4-1-1,1-2 0,0-1 1,2 0-1,0-1 1,1 0-284,1 0 0,0-1 544,4 0 0,1-1 0,-1 0 0,1 0 0,6 0 0,0 0 0,1 0 0,0 0 0,2 0 0,-1 0 0</inkml:trace>
  <inkml:trace contextRef="#ctx0" brushRef="#br0" timeOffset="6">10009 3139 20719,'-15'-26'-889,"-2"3"0,-4 0 1,1 9-1,1 6 0,1 6 1035,-1 2 1,-1 5 0,-1 2 0,0 4 0,0 3-70,4 3 1,-2 4-1,5 0 1,1 1-21,1 3 1,6 6 0,2 7-1,3 3-153,1 6 0,5 5 0,3 5 2,-2-27 0,1 0 0,1 4 0,1 0 1,1 2-1,1 0 0,0 2 0,-1 1-255,1 1 1,0 1 0,-3-1 0,0 0 0,-1-1 0,0 0-486,-1-1 0,0-1 1,-1-1-1,0-1 834,-2 1 0,1-1 0,0 2 0,0-1 0,-3 2 0,-1-1 0,-2-2 0,-1 0 0,-2-2 0,0 0 0</inkml:trace>
  <inkml:trace contextRef="#ctx0" brushRef="#br0" timeOffset="7">10052 3139 19921,'23'-47'-896,"6"3"1,10 5 1081,-15 20 1,2 1 0,5 0-1,1 1 1,7 1 0,1 1-1,1 0 1,1 0 277,-1 1 1,1 0 0,-3 2 0,0 0 0,1 0 0,0 0 0,1 0 0,1 1-467,2 0 0,0 1 1,1 1-1,0 1 1,0 1-1,0 0-2,-2 1 1,0 0 0,1 3 0,-1 0 0,-4 1 0,1 0-86,0-1 1,0 1-1,0 1 1,-1 1-1,3-2 1,-1 0-1,0 1 1,0 1-24,-3 0 1,-1 0 0,-1 0 0,-1 0 0,-4 0-1,0 0 112,25 0 1,-1 0-1,-14 0 1,-7 1 65,-7 3 1,-5-1-1,-5 8-105,-2 4 1,-5 2 0,-3 4-212,-3 5 0,-5 10 1,-6 7-1,-8 8 212,-3 5 1,7-26 0,0 1 0,1-1 0,-1 0-246,0 2 0,1-1 0,-1 3 0,2-1 0,-1 1 0,1 0 0,0-1 0,1 0-110,0 0 0,1-1 0,1 0 0,1-1 1,2-1-1,0 0-172,-1 27 1,0-11-1,4-5 707,0-3 1,0-2-1,0-6 1,0-1-219,0-4 0,0-3 1,0-2 267,0-2 1,-8-2-1,-4-3 1,-5 2 277,-5-2 1,-6 3 0,-11 1-488,-8-1 1,19-6 0,-3 0 0,-1-1 0,-2 0 0,-2 1 0,0 1-483,-3 2 0,-1-1 0,-2-1 0,0 1 0,-2 0 0,-1 2 47,-1-1 0,0 0 0,2-4 0,0 1 1,0 0-1,0 1-83,1-1 0,0 0 535,2-2 0,-1-1 0,-4 4 0,-1 0 0,2-3 0,1 0 0,0 0 0,1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25"/>
    </inkml:context>
    <inkml:brush xml:id="br0">
      <inkml:brushProperty name="width" value="0.05292" units="cm"/>
      <inkml:brushProperty name="height" value="0.05292" units="cm"/>
      <inkml:brushProperty name="color" value="#FF0000"/>
    </inkml:brush>
  </inkml:definitions>
  <inkml:trace contextRef="#ctx0" brushRef="#br0">10254 8161 8569,'-22'0'-95,"1"0"0,1-1 80,2-3 1,3 2 0,4-4 0,1 1 0,-1 3 580,0 1 0,4-3 0,1-1 294,2-1 0,1 4-568,7-1 1,2 1 0,6 2 0,2 0-88,3 0 1,8 0 0,4 0 0,3 0-49,3 0 1,3 0 0,6 0 0,3 0 0,5 0-182,3 0 0,6 0 0,-3 0-25,1 0 1,-29 0 0,1 0-1,2 0 1,-1-1 0,0 0-1,-1 0-109,24-3 0,-6 1 0,-9 2-19,-1-3 1,-11 3 0,-3-3-464,-8 3 0,-9 1 0,-2 1-221,-1 3 861,-2-3 0,-3 8 0,0-3 0</inkml:trace>
  <inkml:trace contextRef="#ctx0" brushRef="#br0" timeOffset="1">12104 8108 9014,'-26'0'43,"4"-4"0,-3 1 1,3-1-1,2 1 1,2-1 681,4 2 0,2-3 0,2 0 24,3-1 0,4 4 1,6-2-440,4 3 0,4 1 0,3 0 1,5 0 45,5 0 0,4 0 0,8 0-37,3 0 1,8-1 0,6-1-273,6-2 1,-27 0 0,0 0 0,1 1 0,1 0 0,3-1 0,0 1-149,2-1 0,2 1 0,0 1 0,2 1 0,3-1 0,0 1 0,-1 0 0,0 1 13,-3 0 0,-1 0 0,-3 0 1,0 0-1,-2 0 0,-1 0-208,-1 0 1,0 0-1,24 0 1,-9 1-64,-9 2 1,-11-1-1,-8 1 1,-6-1-1898,-3 2 1491,-6-3 0,-2 5 765,-9 4 0,0 0 0</inkml:trace>
  <inkml:trace contextRef="#ctx0" brushRef="#br0" timeOffset="2">14189 8097 8560,'-32'0'155,"4"0"0,1 0 0,1 1 0,3 2 1,4 0 2546,5 0-2056,7-2 1,5-1 0,9 0 0,8-1 0,8-2-15,5 0 1,7-6 0,6 2 0,5-1-424,7 1 0,2-4 0,-23 7 0,0-1 0,2-2 0,1 1-145,1-1 1,0 1-1,1 0 1,1 0-1,1 0 1,0 0-203,2-1 1,0 0-1,1 1 1,1 0-1,0-1 1,0 0 0,0 1-1,-2 1-507,-2 2 0,-1-1 1,-4 0-1,-2 0 0,25 0 1,-4 1-947,-3-2 1,-4 4-1,-8-1 1591,-6 4 0,-2-2 0,-5 5 0,-1 1 0,-2 0 0</inkml:trace>
  <inkml:trace contextRef="#ctx0" brushRef="#br0" timeOffset="3">16572 8118 7684,'-17'-4'144,"-3"1"1,4-3-1,-2 0 1,1 2-1,1-1 1066,-1 3 1,4-3-1,-1 1 1844,2 2-2358,2 1 1,5 1 0,5 0 0,8 0-143,9 0 0,6 0 0,14 0-416,5 0 0,12 0 1,-23 0-1,1 0 1,3 0-1,1 0-110,2 0 0,1 0 1,3-2-1,1-1 1,4 0-1,1 0-467,2 0 1,1 0 0,2-1 0,1-1-1,2 1 1,1 1 0,-2-1 0,0-1-1859,-1 2 0,0-1 2297,-1 2 0,0 0 0,-1 1 0,0 2 0,-2-1 0,-1 0 0,-1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29"/>
    </inkml:context>
    <inkml:brush xml:id="br0">
      <inkml:brushProperty name="width" value="0.05292" units="cm"/>
      <inkml:brushProperty name="height" value="0.05292" units="cm"/>
      <inkml:brushProperty name="color" value="#FF0000"/>
    </inkml:brush>
  </inkml:definitions>
  <inkml:trace contextRef="#ctx0" brushRef="#br0">19475 5724 8018,'-16'0'-88,"-3"0"1,5 0 0,1 0-1,1 0 1,1 0 0,1-1 410,-1-2 1,2 0 0,0-4 0,3-1-252,2-2 1,-1 0 0,3-1-1,-2 1 123,2-1 0,1 0 1,1 1-25,0-1 1,0 4-1,1 1-127,2 1 1,0 2-61,4 3 0,0 0 1,5 0-1,1 1 74,1 2 1,5-1 0,-2 1 33,4-2 0,5-1 0,2 0-2,3 0 0,1-1 0,1-2 0,3-6 26,7-4 1,1 1 0,5-3 0,2 1-95,1 0 0,-2 0 1,-2 3-1,-1 1-43,-2 3 0,-6 3 1,-2 4-1,-2 0 12,1 0 0,-2 1 0,-4 1 46,-2 2 1,-1 3 0,3-2 0,-3-1 88,-1 1 0,3 0 0,-1-3 0,0 2 87,0-2 1,1-1-1,3-1-76,0 0 0,-1 0 0,1 0-64,0 0 1,0-3-1,-1-1 1,-3 2-18,-3 1 0,1 1 1,-1-2-46,-1-1 0,-2 2 1,-1-3-1,-1 3-41,-2 1 0,2-4 0,-2 1 64,2 0 0,1-1 0,2-1 0,2 0-32,3 1 0,-1-5 0,0 3-7,-1 0 1,4-3-1,-1 3 1,4-1-11,3 0 1,-1 3 0,-3-2 7,0 2 0,0-5 0,0 4 36,0-1 1,-1-3 0,-2 6 107,0 0 1,-1-1-1,3 0 1,-3 2-101,-3 1 1,1 1 0,-1 1-44,-2 2 0,3 0 0,-1 4 0,-1 0-6,-2-1 1,-1 3-1,2-2 4,2 3 1,-3-4-1,3-3 153,-3-2 1,1-1 0,1 0 0,2 0 124,1 0 0,-4-1 1,3-1-258,0-2 0,-2-4 1,3 2 17,-1 0 1,0 2 0,-2 4 0,1 0-114,-2 0 0,0 0 1,-2 0-35,0 0 0,1 1 0,-1 2 5,0 4 1,0-1-1,1 0 1,-1-1 84,0-3 1,1-1-1,-1-1 10,0 0 0,0 0 0,1-1 19,-1-2 0,0 2 0,2-4 0,0 1 4,2 1 1,-4-4 0,-2 3 4,4 2 1,-2-4-1,5 0 1,-1-1 23,0 0 1,3 3 0,-3-2 4,-2 2 1,3-4-1,0 5 9,2 1 0,-5 0 0,2 2 0,-2 0 107,-2 0 0,-1 2 1,-1 0-59,-1 1 0,-1 6 0,5-2 0,-1 2-67,0 2 0,2-4 1,0 0-1,3 0-35,1-1 1,-2 2-1,2-4-73,-1-2 1,3-1 0,-3-1 174,1 0 0,-3 0 0,0 0-11,-1 0 1,-2 0-1,2 0 1,-1-1 71,-1-2 0,3 2 0,-6-3-81,2 3 1,-3-3 0,1 1-48,1 0 0,-2 2 1,0 0-1,2-1-24,1-2 1,2 1 0,-1 1-66,0-1 1,0 0 0,1-2-114,-1 0 1,0-3 0,-1 0 122,-2-1 1,2-2 0,-3 2 0,0 1-29,1 0 0,-5 1 0,1-2 0,-2 1-137,-1 1 1,-1 4-1,1 0-185,0 1 1,-4 2-10,0 0-435,-5 0 1,3 2-22,-5 1 0,-1 3-27,-3 5 1,-2-4 668,-4 0 0,-1-5 1,0 2-1,0-3 320,-4-1 1,4-1-1,-5-3 566,1-3 1,2-2 0,-4-2 32,2 0 0,0 1 1,2 0 354,-2 3 1,2-2 0,5 3-472,1 0-643,0-3 1,2 12 0,6 1 98,9 4 1,2 4-1,5 1 1,4 2-152,2 2 1,1-4 0,3 1 341,-1-2 0,4-2 0,-2 0 247,3-3 0,-3-2 0,-1-5 1,-1 0 62,-2 0 1,-3 0 0,-3 0-338,-4 0 1,-7 1 0,-3 2-344,-3 4 1,-7 4-1,-5 2-449,-5 1 1,-8 10-1,-2 0-572,-1 2 0,-1 4 1,-4-1-1,0 3-49,0 3 0,5-3 0,2 1 1210,2-3 0,2-2 0,0 4 0</inkml:trace>
  <inkml:trace contextRef="#ctx0" brushRef="#br0" timeOffset="1">19550 9970 12958,'-11'0'-819,"-3"-4"1,0-1 0,1 1-1,1-1 1214,1 3 0,2 2 0,2 3 0,3 4 1,3 4 105,1 3 1,0 3-1,0 4 1,1 1-1,3 2-325,3 1 1,2 3 0,2-3 0,-1 0-262,-3 1 1,2-4-1,-2 2 1,1-4-991,0-2 0,-4-4 1184,-4 4 1,-4-5-1,-2 2 1</inkml:trace>
  <inkml:trace contextRef="#ctx0" brushRef="#br0" timeOffset="2">19433 10268 10259,'-10'-2'-421,"2"-1"637,1-4 0,6-3 0,2 0 235,9-1 1,6 4 0,10 1 0,5 1-581,3 3 1,7 3 54,2 6 0,9 5 1,-22-1-1,-1-1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32"/>
    </inkml:context>
    <inkml:brush xml:id="br0">
      <inkml:brushProperty name="width" value="0.05292" units="cm"/>
      <inkml:brushProperty name="height" value="0.05292" units="cm"/>
      <inkml:brushProperty name="color" value="#FF0000"/>
    </inkml:brush>
  </inkml:definitions>
  <inkml:trace contextRef="#ctx0" brushRef="#br0">7456 9789 8351,'7'0'217,"0"-1"0,2-2 790,0 0 0,-2-1 0,0 4-839,2 0 0,0 0 0,2 1-298,-1 3 0,1-2 0,0 5 0,-1 3 0,1 2 1,-1 3 147,1 2 1,0 5-1,-2 8 1,1 5 77,0 8 1,-5 5 0,4 9-45,-5-27 1,-2 0 0,2 2 0,-1 0 0,0 1 0,-2 1 0,0 2 0,0-1-97,0 2 0,0 0 1,-1-2-1,0-1 0,0 0 1,0-1 36,0-2 0,0-1 0,0 29 0,0-4 1,0-3-261,0-7 1,0-6 0,0-8-43,0 1 0,0-1 0,0-4 0,1-5-460,2-7 0,3-4 769,5-4 0,1-3 0,2-4 0,2 0 0</inkml:trace>
  <inkml:trace contextRef="#ctx0" brushRef="#br0" timeOffset="1">7669 9757 8238,'-15'-5'4,"-2"3"0,-3-4 1,1 0-1,1 1 0,1 1 106,0 1 1,-2 2 0,5 1 0,0 0-1,0 0-44,-1 0 0,1 0 0,4 0 432,-1 0-396,0 0 0,7 0 1,4 0-141,5 0 0,8 0 1,4-1-1,2-2 61,3 0 1,8-4 0,1 3 0,3 2 0,6-4 0,-1 0 0,4-1-13,3 0 1,0 3 0,7-2-27,5 2 0,-28 0 0,1 1 1,1 0-1,0 1 0,1 0 1,-1-1-5,2 1 1,0-1 0,1 1 0,0 0 0,4 0 0,-1 1 0,1 0 0,0-1 102,0 0 0,-1 1 0,0 1 1,1-1-1,0 1 0,0-1-104,1-1 1,1 1-1,3 0 1,0 0-1,0 0 1,1-1-1,-1 1 1,0-1 110,1 1 0,0-1 0,1 1 0,0 1 0,4-2 0,1-1-215,2 1 1,0-1 0,0 1 0,0 0 0,2-2 0,0-1 171,-1 2 0,0-1 0,1 1 1,0 0-1,1-1 0,0 0 0,1 0 1,1 1-3,1-1 0,0 0 1,-1 1-1,0 0 0,-2-1 1,1 1-24,0-2 1,1 1-1,-18 2 1,0 0-1,0 0 1,1 0-1,0 0 1,0-1-1,0 1 1,0 0-1,0-1-24,-1 1 0,1 1 1,-1-2-1,19-1 0,0-1 1,0 1-1,1 1-20,-18 0 0,-1-1 0,0 1 1,19 0-1,0-1 0,-19 2 1,1 0-1,0-1 30,-1 1 0,0-1 0,0 0 0,-1 0 0,0 0 0,0-1 0,3 1 0,-1-1 0,1 1 0,1-1 0,-1 1 0,1-1 4,0 1 1,0-1 0,1 0 0,-1 1 0,1-1 0,-1 0 0,0-1 0,0 1 0,1 0-14,0-1 1,2 1-1,-1-2 1,1 0-1,-1 0 1,1 0-1,2 0 1,-1 1-1,1-1 1,-1 0-1,0 0 1,0 0 0,-1 0 1,-1 0 0,0 1 0,1 0 0,0 0 0,0 0 0,0 0 0,1-1-1,-1 0-140,0-1 0,0 1 0,0 0 1,0 0-1,0 1 0,0-1 0,0 1 1,-1-1-1,0 1 132,-2-1 1,1 1-1,-1 0 1,1-1-1,-1 0 1,1 0 0,-1 1-1,-1 0 1,1 0 2,-1 0 1,0-1 0,1 1 0,1-1 0,0 1 0,0-1 0,-1 0-1,0-1 1,0 1 0,-1 0 0,0 1 0,0 0-4,-1-1 0,1 1 1,-1 0-1,2-1 1,0 0-1,0-1 1,0 2-1,1-1 1,0 1-8,1-1 0,0 1 0,-1-1 0,0 0 0,0-1 1,-1 0-1,0 1 0,0 1 0,0 0 0,0-1 0,0 0 1,0 0-10,-1 0 1,1 0-1,0 0 1,0 1-1,0-1 1,0 0 0,-1 0-1,0 0 1,0 0 5,0-1 0,-1 1 0,1 1 0,-1 0 0,-1 0 0,1 1 0,17-5 0,-1 1 17,0 1 0,1-1 1,0-2-1,0 1 1,0 0-1,-1 1 1,0 0-1,-1 0-117,-3 1 1,0 0 0,1-1 0,-1 0-1,1 1 1,-1 0 115,-1 0 0,-1 1 0,2 0 0,0 0 0,-4 1 0,0 0 0,-2-1 0,0 1-67,-2 0 0,0-1 0,-2 1 0,1 0 0,-2-1 1,0 1 54,1 0 1,1-1-1,-5 1 1,0 0-1,-1-1 1,0 1 8,-4 0 1,0-1 0,-3 3 0,1-1-1,-1 1 1,-1-1 0,1 1 0,-1-1 259,0 1 0,-2 0 0,25-5 0,-8 4-1,-3 2 1,-1-3-1,-3 2 217,-4 0 0,-6-1 0,-5 0 1,-2 2-348,-5 1 1,-2 2 302,-8 2 0,-1 0 1,-4 4-392,1 1 0,0 1 0,-7 3 81,-3 2 1,-3 3-1,-5 5 1,-2 3-276,-3 4 1,-2 1 0,1 4 122,0 1 0,-1-1 0,0 8 0,-2 3-33,0 3 0,11-19 0,1 0 1,-10 25 52,12-25 0,-1 0 1,0 2-1,0 0 0,-1 2 1,1 0-65,1 1 0,-1-1 1,-1 1-1,0 0 1,4-2-1,0 0 1,-1 0-1,0 1 16,0 0 0,0 1 0,3-4 0,-1 0 0,1 0 0,-1-1-10,-1 23 0,3-5 0,5-8-9,0-4 0,0-7 0,0-3 0,0-4-87,0-3 1,0-1-1,0-4-24,0 1 1,-1 0 904,-2-3 0,-3-1 0,-6 1 1,-3-1-509,-7-3 1,-4 2 0,-7-3-296,-2 0 0,-11 2 0,-8-4-24,0-2 1,23 0 0,-1 1 0,0-1 0,-2-1 0,-1 1 0,-2 0-85,-2 0 0,-1 1 1,-1-3-1,-1 1 0,0 1 1,-1-1 210,1 0 0,-1 0 0,-2-1 1,0 0-1,-2 0 0,0 0 5,-4-1 1,0 2 0,2-1-1,-1 1 1,-3 0 0,-1 0 0,1 1-1,0 1-195,-1 0 1,-1 0-1,-1-1 1,-1-1 0,-3 2-1,1 0 191,18-1 0,1-1 0,0 1 0,-1 0 0,1 1 0,-1 0 0,1 0 1,0-1-1,0 0-36,-1 1 1,-1 1-1,1-1 1,-2-1 0,0 1-1,0-1 1,-1 0 0,0 1-1,-1-1 1,0 1-1,0-1 1,-1 1-19,1 0 1,0 0 0,0 1 0,0-1 0,1 0 0,-1 0-1,0 0 1,-1 0 0,0-1-130,0 1 1,-1-1 0,0 1 0,-1-1 0,-2 0-1,1 1 1,0 0 0,1 1 0,-1-1 155,2 1 1,-1-1-1,0 1 1,0-1 0,0 1-1,-1 0 1,1-1-1,-1 1 1,1-1 9,-1 1 0,-1-1 0,1 1 1,-1-1-1,-1 1 0,1-1 1,0 1-1,0 0 0,1-1 1,0 1-1,1-1 0,-1 1 12,1-1 1,0 1 0,0-1-1,1 1 1,-1-1 0,0 1 0,-1 0-1,0-1 1,-1 1 0,1-1 1,-1 1 0,1-1 0,2 1 0,1-1 0,0 1 0,-1-1 0,-1 1 0,0 0-10,1-1 1,0 1-1,-1-1 1,2 1-1,0-1 1,-1 1-1,-1-1 1,-1 1 0,1-1-1,-1 1 1,1 0-1,-1-1 0,1 1 1,0-1 0,0 1-1,1-1 1,0 1 0,0-1 0,2 1-1,-1-1 1,0 1-7,0 0 0,0-1 0,-1 1 0,0-1 0,-1 1 1,1-1-1,1 1 0,-1-1 0,1 1 0,-1 0 1,1-1-1,-1 1-19,1-1 1,1 1 0,-1-1 0,1 1 0,-1-1 0,1 1 0,-1-1 0,1 1 0,-1 0 3,1-1 0,0 1 0,0-1 0,-1 1 0,0-1 0,0 1 0,1-1 0,1 1 0,0-1 10,-1 1 0,1 0 1,0-1-1,1 1 1,1-1-1,0 1 0,-2-1 1,0 0-1,0 0 1,1 0-1,0 0 0,1-1-101,-1 1 0,0-1 0,1 1 0,-18-1 0,2 1 0,1 2 0,0-1 144,3-1 1,0 1 0,0-1 0,1 1 0,0 1 0,0 1 19,-1-1 1,1 0-1,3 0 1,0 0-1,1-1 1,1 0-1,2-1 1,0 1 27,1 0 0,0 0 1,-1 0-1,1 1 1,2-1-1,1 0-43,2 0 1,0-1 0,1 0-1,1 0 1,1 1 0,0 0 71,2 0 0,0-1 0,-1-1 0,1-1 0,3 0 0,1 1 0,-26-1-260,5-1 1,11-1 0,0-4 40,3-5 1,5-2 0,7-7-927,4-3 0,8-4 1035,0-6 0,5-1 0,0-3 0,1-3 0,1-2 0</inkml:trace>
  <inkml:trace contextRef="#ctx0" brushRef="#br0" timeOffset="2">8669 9853 8451,'0'-16'88,"0"1"1,0-3-1,0 4 1,0 2 0,0 2 1163,0-1 0,1 5-866,2 2 0,0 4 1,3 5-1,0 7-77,0 8 0,-1 6 0,3 7 0,-4 4 51,1 5 1,-4 9-1,3 7 1,-3 1-192,-1-28 1,0 0 0,-1 1 0,1 0-1,-1 2 1,-1 0-178,1 3 1,-1 1 0,-1-3 0,1-1 0,1 2 0,0-2-102,-1-2 0,0-1 0,-1 27 0,3-6 0,1-4-131,2-5 0,3-10 0,5-9-521,0-5 0,4-5 0,3-7-467,2-4 1,2-3 1227,3-3 0,1-1 0,2-6 0,-2-3 0</inkml:trace>
  <inkml:trace contextRef="#ctx0" brushRef="#br0" timeOffset="3">9658 9863 8171,'5'-27'-73,"1"0"0,4 5 114,1 0 0,3-5 0,1 6 1,1-2-1,-1 1 92,-2 1 0,-1 0 1,-1 3-1,-2 1 226,-2 2 0,3-3 0,-3 4 232,2 1 0,-2 2 0,0 4 172,2 3 0,0 3 0,2 4-370,-1 4 1,-3 5 0,1 10-137,0 3 1,-3 6 0,-2 6 0,-2 4-7,-1 2 1,0 7-1,0 0-260,0 2 0,0 2 1,-1 3-1,0-27 0,-1 0-422,-2 1 1,0 1 0,2 1-1,0 1 1,0 0 0,0-1-352,1 1 0,1-1 1,1 27-1,3-3-619,3-3 1,7-8 1400,4-7 0,2-3 0,3-11 0,6-4 0,6-6 0,5-5 0</inkml:trace>
  <inkml:trace contextRef="#ctx0" brushRef="#br0" timeOffset="4">11232 9789 8167,'-10'-21'100,"0"-4"0,3 0 0,3 1 341,3 2 0,1 4 0,0 2 1,1 0 310,3 3 1,2 3-1,5 2 1,-1 4-171,1-1 1,1 4 0,1-2-1,1 6-241,-1 4 0,2 7 0,-1 5 0,-1 5-187,-1 4 1,1 4-1,-1 5-280,-3 5 1,-4 3-1,1 8-381,-1 5 0,-2 0 0,-3 2 1,0 1-509,0-2 0,2-28 0,0-1 0,1 27 64,0-1 0,4-8 0,2-5 554,4-7 1,10-5-1,0-7 1,6-10 396,4-8 0,11-14 0,-1-4 0</inkml:trace>
  <inkml:trace contextRef="#ctx0" brushRef="#br0" timeOffset="5">12934 9448 8117,'6'-10'1019,"-1"-1"-124,-5 0 0,-2 7 1,0 4-1,-3 8-96,-1 9 1,-4 5 0,-6 11 0,1 4-473,0 5 1,-1 2 0,3 6-241,-1 1 1,0-1 0,3 1-416,1-1 0,0 0 0,2 3-408,1 0 1,5-5 0,-2-3-1,3-3-472,1-3 1,6-5 0,4 0 529,7-4 1,3-5 0,2-8-1,4-2 118,6-4 0,5-6 560,6-5 0,9-9 0,2-8 0</inkml:trace>
  <inkml:trace contextRef="#ctx0" brushRef="#br0" timeOffset="6">15274 9353 8038,'26'-11'816,"-2"2"0,3 1 0,0 7 397,0 7 0,-2 7 0,1 12 1,-4 5-893,-5 4 1,-5 5 0,-5 7 0,-4 5-152,-1 4 1,-4 0 0,-1 1-364,-4-1 0,-1-2 0,-2 1 1,1 1-585,-3-2 1,-1 1-1,2-7-104,1-3 0,-2 0 0,-1-1 0,-3-3 881,0-5 0,-2 1 0,-3-9 0</inkml:trace>
  <inkml:trace contextRef="#ctx0" brushRef="#br0" timeOffset="7">11445 4863 18581,'0'-22'-572,"0"-3"1,0 1 509,0 0 1,0 5 0,0 2 0,0 1 0,-1-1-1,-3 0-458,-3 0 0,-6 2 0,-2 4 1,-3 0 1310,-4 1 1,-1 3-1,-5 0 1,-2-2-1,-1 0-675,0-2 1,-5 2-1,-1 2 1,1 3 118,-1 3 1,-4 15 0,-2 11 0,19-7 0,0 3-38,-2 5 0,0 1 1,-1 4-1,1 1 1,-1 2-1,0 2-242,1 0 1,-1 2-1,0 3 1,1 1-1,0 0 1,0 0-1,2 1 1,1 1 169,3 0 0,1 0 1,1-2-1,2 1 1,4-2-1,2-1-18,1 0 0,2-2 0,2-2 1,3-1-1,1-1 0,2-1 85,0-2 0,4-1 0,3 1 1,2-2-1,2 0 0,2-2 0,3 0 1,1-1-195,2 1 0,2-2 1,4 1-1,1-2 0,5-2 1,1-2-8,3 2 0,2-1 0,1-1 0,2-2 0,3-1 1,2-1-28,1-2 0,2-2 0,1-3 0,2-3 0,5-4 0,0-3 0,-17 0 0,0-1 0,0-2-163,2 0 1,0-2-1,0-1 1,3-2-1,1-2 1,0 0-1,-1-2 1,1-2-1,-1-1 206,-1 0 0,0-1 0,-1-2 0,0-1 1,-1-1-1,-1-2 0,1-1 0,-1-1 0,-1 0 70,0-1 1,-1-1-1,-1-1 1,0-1 0,0-1-1,-1 0 1,-3 0 0,-1-1-1,-1 0 1,-2 2-1,-2 0 1,0-1 149,11-14 1,-2-1 0,-6 1-1,-3-2 1,-3 1 0,-3-1 101,-2-1 1,-2-1 0,-3 1 0,-2 0-1,-4 3 1,-4 1-490,0 1 0,-2 1 0,-2 3 0,-1 1 0,-2 3 0,-2 1 0,-2 2 0,-1 1 60,-13-24 0,-13 9 0,-5 18-135,-9 6 1,-10 9 0,22 10 0,-1 3-68,-3 1 0,0 2 0,-4 2 0,-2 2 0,-1 5 0,-2 2 0,-3 3 0,-1 2 301,15-5 0,-1 2 0,0-1 0,-1-1 0,0 1 0,0 0 0,-3 2 0,1 1 0</inkml:trace>
  <inkml:trace contextRef="#ctx0" brushRef="#br0" timeOffset="8">3787 5916 8481,'0'-26'-222,"1"3"1,2-3 0,3 2 0,3-2 0,0 0 128,3 0 0,2 0 0,-1 1 1,1-2-1,-1-1 189,-1 4 0,-5 1 0,-1 3 1,-1 1 56,-3 1 1,3 5 0,-2-2-1,-1 1-3,-5 0 0,1-1 1,-4 5-160,1-1 0,-2 4 1,2 1-39,-1 1 1,-1 1-1,-4 1 1,-2 0-120,-2 0 1,-5 2 0,0 1 50,-3 0 1,-7 0-1,0 0 94,-4 0 0,-8 0 0,-8 1 0,-3 2 13,-4 0 1,-2 9 0,27-6 0,-1 0 13,-1 1 0,1 1 0,-1 2 1,0 2-1,0 0 0,0 2-33,1-1 1,2 1-1,2 1 1,0 2-1,-1 1 1,0 0-1,-1 1 1,0 1 43,0 2 0,0 0 0,2-1 1,2 1-1,1 1 0,0 0-7,2-1 0,0-1 0,0 2 1,1 1-1,2 0 0,-1 0-5,-1 2 1,0 0 0,2-2 0,1 1 0,0 2-1,-1 1-11,2 0 0,0 0 1,1 0-1,1 0 0,1 1 1,0-1-1,0 2 0,1 0-31,1 2 1,0-1 0,2 1 0,1 0 0,3 0 0,0 0-26,0 0 0,0 0 1,1 0-1,0 1 1,2 0-1,1 0 40,0 0 0,1 1 0,-2 1 1,1-1-1,2-1 0,1 0 0,0 1 1,1-1 5,0 1 1,2-1-1,0-1 1,2 1-1,1-2 1,2 0 43,-1 0 1,2-1-1,1-1 1,2 0-1,16 24-23,-12-27 1,1 1-1,1-1 1,0 0-1,4-1 1,1 0 0,-1-2-1,2-1 41,-1-2 0,2 0 1,-1-1-1,2-2 1,2 0-1,0-2-25,2 1 0,-1 0 0,0-1 0,0 0 0,1-2 0,1 0 3,-2-2 1,2-1 0,2-4 0,2-1 0,0 0-1,0-1 4,4 0 0,0-2 1,-2-2-1,0-1 0,1-3 1,1 0-1,-1-2 0,0-1-4,1-2 0,1 0 0,1-3 0,2-1 0,1-1 0,0 0-122,-1-1 0,1-1 0,1 0 0,-1-1 0,-2-1 0,0 0 0,1-1 0,0-1 87,0 0 1,1-1 0,1 0 0,-1-1 0,0 2 0,-2-1-7,-2 2 0,-1-1 0,2-1 0,-1-1 0,-1 1 0,-1-1 37,1-4 1,-1 0 0,3-3-1,-2 0 1,0-3 0,-2 0 18,-3 0 0,0 0 0,-1-1 1,0-1-1,-4 0 0,0-1 1,0 1-1,-1-2 70,-1 0 1,-1 0 0,-2 2-1,0 0 1,-4 0 0,-1 0 28,-1 2 0,-2-1 0,1 0 1,-1-1-1,-2 0 0,-1-1-77,0 0 0,0 1 1,-3 2-1,-1 1 1,0 0-1,-2-1 93,6-27 1,-6 6-1,-2 4 1,-3 2-63,-1 2 1,-8 5-1,-4 2-66,-4 2 1,-1-3 0,-6 3-64,-2 2 1,-3 0 0,-7-1-1,-4-1-3,-3-2 1,-1 3-1,-2 0-23,-1 2 1,-4 2 0,3 2-25,-2 0 0,4 6 0,-1-1 0,2 5-273,2 5 0,-3 7 1,-2 4-136,-3 6 1,0 9-1,8 10-478,-1 9 973,20-9 0,-1 2 0,1-1 0,0 1 0,-2 5 0,-1 1 0,0 3 0,1 1 0,1 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41"/>
    </inkml:context>
    <inkml:brush xml:id="br0">
      <inkml:brushProperty name="width" value="0.05292" units="cm"/>
      <inkml:brushProperty name="height" value="0.05292" units="cm"/>
      <inkml:brushProperty name="color" value="#FF0000"/>
    </inkml:brush>
  </inkml:definitions>
  <inkml:trace contextRef="#ctx0" brushRef="#br0">19305 5022 8138,'-32'-11'-145,"3"1"1,4 0 0,8 2 0,9 2 579,8 1 0,5 1 0,6 0 1,-1-3-120,1-2 0,-4-7 1,0-1-1,1-5 0,1-1-58,-2-2 1,1-5 0,-3 2 0,-1-4-143,1-4 1,-1 3-1,-4-3 1,0-1-1,-2-2-112,-1-2 0,1-3 0,-6-1 48,0-1 0,2-6 1,0 0-1,2-5 0,1-1-7,2 0 1,1 28-1,0-1 1,0 0-1,0 0-31,0-2 0,0 0 0,0 2 0,0 1 0,0-2 0,0 1 0,-1-28 220,-3 3 0,-2 1 0,-4 0 0,-2 2-64,-2 5 1,2 3 0,-3 2-1,0 1-103,1-1 0,0 5 0,3 2-117,1-1 0,-4 5 1,-2-1-68,0 3 1,2 7 0,-4-2 0,-1 2-32,-1 2 0,-3 5 1,0 1 54,-2 4 0,-1 1 0,1 2-8,-3 1 0,-3 4 1,-1 0-1,0 2-4,0 1 0,0-2 1,0 0 99,1-1 0,-1-6 1,1 3-1,1-1 6,2 0 0,-2 0 0,-5-5 44,-4-2 0,2 2 0,1-2 63,-1 2 1,-1 2 0,-4-1-47,-1 0 1,-1 1 0,0-1 0,-4 0 7,0 1 1,-2-2 0,-3 0 7,0 1 0,0-5 0,-1 5-180,1-1 1,-1-1 0,-2 0 81,0-1 0,2 0 0,5 2 0,-2-1 135,-1-1 0,-5 0 0,1 3 0,0 1-76,2-1 1,-4 0 0,28 6-1,-1 0 3,0-1 1,0 1-1,1 0 1,0 1 0,-1-1-1,1 1 1,0 1-1,-1-1-47,0 0 1,-1 0 0,-2 1 0,0 0-1,-1 0 1,0-1-23,0 0 0,0 0 1,1-1-1,0 0 0,1 0 1,1 0 48,-2-1 0,0 1 1,1 1-1,0 0 1,-2 0-1,0-1 1,0 1-1,1-1-38,-1 1 1,0 0-1,0 0 1,-1-1 0,-2 1-1,-1-1-95,-2 1 0,1 1 0,3-1 1,0 0-1,-1 1 0,-1 1 114,4-1 0,0 0 1,-4 2-1,1 0 1,-2-1-1,1 0 19,-4 1 1,-1 1-1,3 0 1,0 0 0,-2 0-1,0 0 1,1 0 0,1 0-14,-1 0 0,0 0 1,-1 0-1,-1 0 1,1 0-1,0 0 22,0 0 1,1 0 0,0-2 0,1 0-1,4 0 1,0 1 0,-1-1 0,-1 1 22,-2 1 1,0-1-1,0 1 1,-1 0-1,-3 0 1,1 0-114,3 0 0,0 0 0,1 0 0,-1 0 0,0 1 0,0-1 88,0 2 0,-2 0 1,0 0-1,-1 2 0,1 1 1,0 0-1,0 1 1,1-1-35,-2 0 1,0 1 0,2 0-1,-1 0 1,-1 0 0,-1 1 14,2 0 1,0 0 0,4-1-1,1-2 1,1 0 0,0-2-1,0 1 1,1 0-12,-1 0 0,0 0 0,0-2 0,-1 0 1,-1 1-1,1 0 23,-1-1 0,0-1 1,0 0-1,0 0 1,1 0-1,1 0-4,0 0 0,0 0 1,-1 0-1,0 0 0,0 0 1,1 0-1,-1 0 1,0 0-26,1 0 1,1 0 0,0 0 0,0 0 0,-2 0 0,0 0 2,-1 0 1,0 0-1,0 1 1,0-1-1,-1 1 1,1 1 0,1 0-1,1 0-51,1 2 0,-1-2 1,-1 0-1,0-1 0,0 1 1,0 0 29,-1 1 0,1-1 0,3-1 1,0 1-1,-2 0 0,1 2 1,1-2-1,0 0-15,2 0 1,0-1 0,0-1 0,0 1 0,0-1 0,1 1 53,0 1 1,0 0 0,0-2 0,1 1 0,-25 2-42,-5-2 0,2 1 1,0 0-1,1 3-20,3 1 1,0-3-1,3 3 61,3-1 1,-2 2 0,4-2 76,-2 1 1,-1 1-1,-2 3-37,3 1 0,3-2 0,7 0 1,4-3 304,6-2 1,3 5 0,5-4-301,-1 1 1,6 3 0,2-5-1,2 1-76,1 0 1,1 3 0,0-1-629,3 3 1,-2 1 0,3 2-104,0 2 0,-4 7 0,3 1 1,-3 3 747,-5 3 0,-1 2 0,-5 1 0</inkml:trace>
  <inkml:trace contextRef="#ctx0" brushRef="#br0" timeOffset="1">11136 1809 8107,'-31'-31'-139,"-1"3"1,2-7 287,5 6 1,4 4-1,8 7 1,-2 4 501,-2 2 0,3 3 0,-4 2-674,-1 3 1,-2 3 0,-4 1-192,-3 0 0,-8 1 0,-3 3 0,-3 4-2,-4 5 1,-4 0 0,-7 4 126,27-10 1,0 1-1,-1 1 1,-1 0-1,0-2 1,-1 0 19,0 0 0,-1-1 0,-1 0 0,0 0 1,-2-1-1,-1 0 0,-1 0 0,1 0 145,-1-2 1,0 1 0,0 0-1,0 0 1,1-2 0,0 0-88,-1-1 1,0 0 0,-2 0 0,0-1-1,-2 0 1,0 0 126,3 0 0,0 0 0,-1 0 0,0 0 0,0 0 0,0 0 19,-3 0 1,0 0 0,0 2 0,0 0 0,-1 0 0,0 1 0,2-1 0,1 1-57,0 1 0,0 1 0,-4 1 0,0 1 0,-2 0 0,0 1-30,-1 0 0,1 1 0,2-2 0,0 0 0,1 1 0,1 0-13,1 0 1,0 0 0,-1 1 0,-1-1 0,1 0 0,0 0-25,0 0 0,0 0 0,3-1 0,1-2 0,0 1 0,2 0 0,0-2 0,0-1-9,1-1 0,0 1 0,1 0 0,1 1 0,0-2 0,1 0-69,1-1 0,1 0 1,1 0-1,1-1 0,-22 0 54,2 0 1,-1 4-1,6 0 1,5 2-777,7 3 0,6-1 1,7 1 138,2 2 0,3-2 1,4 8 648,0-2 0,5 4 0,3-1 0,2 2 0</inkml:trace>
  <inkml:trace contextRef="#ctx0" brushRef="#br0" timeOffset="2">7520 1766 8227,'-15'-26'350,"-1"4"1,-1-2 1398,2 5 0,4 5-1303,0 7 1,0 3-1,-1 8-542,-2 3 1,-2 12 0,-7 7-568,-2 7 1,-5 6 0,-6 7 465,19-21 1,0 0-1,-1 2 1,-1 1-1,2 1 1,-1 0-1,0 1 1,0-1-80,0 2 1,0 0 0,3-2 0,1 0-1,0-1 1,1-1 144,-7 24 1,10-5-1,6-7 184,3-3 1,7-9-1,4-6 1,7-4 132,3-2 1,6-6-1,4 0 89,4-3 0,4 1 0,4-2-180,1 1 0,6 3-95,8 9 0,-1-4 0,-24-3 0,2 2 0,0 0 0,2 1 0,1 2 0,0 0 0</inkml:trace>
  <inkml:trace contextRef="#ctx0" brushRef="#br0" timeOffset="3">18125 3788 8097,'-28'-27'-204,"4"1"0,5 4 0,3 2 1,3 3 623,4 2 0,5 9-272,1 6 1,2 8 0,-1 8 0,-1 7-117,-4 3 1,1 7-1,-1 6-8,-1 2 1,2 2 0,0-1 0,0 0 11,0-3 1,4 3 0,-2 1-7,3 5 0,1 1 0,0 0 0,0 2 5,0 1 1,0 1 0,0-1-31,0-2 1,0 1 0,1-4 0,1 0-10,2 1 1,4-2 0,-1-4-9,3 1 0,0-4 0,1 0 5,0 1 1,-5-3-1,-2-1 23,1 1 1,-4-5 0,3 1 0,-3-6-473,-1-4 265,0-4 0,-1-15 0,-3-5 76,-3-8 0,-8-8 0,-7-8-28,-5-3 0,-5-5 1,-3-4-1,-4-3 277,-2 0 1,-1 1-1,2-1-13,1 1 1,5 1 0,-1 0 331,6 6 0,4 6 1,7 7-81,4 1 1,8 11 0,7 4-250,9 8 0,12 9 0,14 3-276,9 4 0,7 1 1,-24-10-1,2 0 76,1 0 0,1 0 1,1 1-1,-1-1 1,3-1-1,0 0-6,0-1 1,-1 1 0,-1-2 0,0-2 0,-3 1 0,0-1 0,25 3-400,-8-3 511,-6-2 0,-30-10 0,-15-2 119,-16-2 1,-11-3-1,-4-1 108,-4-1 1,-1-4-1,1 3 1,3-2-272,3-2 1,7-1 0,6-1-431,8 0 0,24-5 1,22-5 443,-7 12 0,3 0 0,14-5 0,3 0 0,-11 4 0,1 0 0,-1 0 0</inkml:trace>
  <inkml:trace contextRef="#ctx0" brushRef="#br0" timeOffset="4">11955 2969 8460,'-15'-17'-309,"-1"-2"1,-6 5 0,2 0 0,2 0 2514,4-1-2074,2 6 1,7 7-1,2 9 1,6 8-116,4 7 0,-1 9 1,1 6-1,0 2 30,-1 5 1,2-2-1,-5 5 1,1 1-121,1 1 1,-4 1 0,2 2 0,-1 4-184,-2 2 1,-2-3-1,-1 3-99,-4 0 1,-3-5-1,-1-1 189,-4-8 0,4-7 1,-5-10-1,1-6 76,-3-6 1,2-7-1,-2-7 113,-1-7 0,-1-2 1,0-10 170,2-1 0,4 2 0,7 1 0,3-1-101,3 1 0,8 3 0,7 0 12,10 4 0,7 1 1,5 5 182,7 0 0,1 2 1,5 3-140,2 5 1,-3 2 0,1 8 0,-3 2-259,-5 2 0,-2-5 0,-10-2-51,-9-2 0,-7-7 107,-6-5 0,-6-11 0,-6-11 0,1-9-177,-1-7 1,1-4 0,6-6 229,1-5 0,4 22 0,1-1 0,4-2 0,-1-1 0</inkml:trace>
  <inkml:trace contextRef="#ctx0" brushRef="#br0" timeOffset="5">10583 11693 8331,'-10'-9'0,"-1"1"15,0 1 1,2 0 0,1-4-1,2 0 1,0-1 195,0-2 0,4 1 0,-3-4 0,1-1 1,0 0 204,-2 0 0,3 2 0,-1-3 0,0 2 354,1 2 1,-1 3-666,4 9 0,0 18 0,1 16-477,3 4 0,2 11 0,4-1 0,1 4 51,0 0 0,-1 0 0,1 0-172,-1-2 0,1-6 1,0-6 139,-1-6 1,1-8 368,0-7 1,-4-4 0,-1-13-1,-2-5 310,-1-10 1,-2-7-1,0-6-84,3-1 0,0-4 1,5 2-88,-2 3 0,0-1 0,5 6-27,2 3 1,-2 2-1,3 12-144,0 2 1,2 3 0,3 9 0,-2 6-21,-4 5 1,-1 4 0,-1 0 319,-2-2 0,3-2 180,-6-6 1,-2-6 133,-1-8 1,-3-6-1,-1-13-326,0-2 1,0-2 0,0-6-144,0-2 0,0 1 1,0-2-467,0-1 1,1 4-1,3-2 1,4 3-273,5 3 0,3 4 0,6 8-701,-1 3 0,0 8 0,1 6-680,-1 6 1990,0 12 0,0 5 0,1 9 0</inkml:trace>
  <inkml:trace contextRef="#ctx0" brushRef="#br0" timeOffset="6">11200 11725 8331,'-3'7'168,"-1"1"707,1-1 1,-1 0 0,1 0-372,0 1 1,2-2 0,2 1-519,3 1 1,2-2-1,4 0 1,2-1-350,2-3 0,-1-1 0,4-1 27,-2 0 1,3-1-1,-4-2 363,-1-4 0,-2-6 1,-3-3 251,-1 0 0,-5-6 0,1-2 25,-6 0 1,0 2 0,-7 1 0,-1 3 347,-1 0 0,0 1 0,1-1-483,1 4 0,-1 6-1474,0 1 1,7 1 201,4-1 0,9 2 1103,9 5 0,2 5 0,1 1 0</inkml:trace>
  <inkml:trace contextRef="#ctx0" brushRef="#br0" timeOffset="7">11477 11640 8331,'0'11'0,"-4"-4"0,1 0 414,0 1 1,2-2 0,2 1 112,3 2 0,5-3 0,7-1 0,-1 1-468,0 0 1,3-3 0,-2 0-344,0-2 0,-3 3 199,1-1 0,-7 0 1,-3-7-32,-3-3 1,-1-7 0,-1-4 105,-3-2 1,3-3-1,-2-3 135,1-3 1,2-5 0,0 3 0,3-3-464,4 0 0,0 2 0,8 3-257,1 4 1,-1 5 0,4 6-682,-1 7 1276,-1 5 0,0 6 0,-2 2 0</inkml:trace>
  <inkml:trace contextRef="#ctx0" brushRef="#br0" timeOffset="8">11690 11342 8331,'-17'-26'-370,"3"4"1,7-3 307,3 3 1,3 1-1,3 4 1,5 1 61,8 1 0,4 4 0,3 1 1723,3 5 0,-3 4 0,3 3 0,-2 5-1287,-2 7 0,0 7 1,-1 3-657,-2 5 1,-6 5-1,-6 3-216,-2 1 1,0-1 0,-5 2 78,-3-3 1,-5-4 0,-5-3 0,-1-3 346,0-3 0,0-4 0,-4-9 451,1 1 1,5-5-33,-1-3 0,7-6 0,6-3-467,6 0 0,7-7 0,10 2 1,0 0-341,3-1 0,2 2 0,5 2-39,0 1 1,-1 3 0,-3-2-594,-3 2 1,-8 0-1,-2 4 1030,-4 0 0,0-5 0,0 0 0</inkml:trace>
  <inkml:trace contextRef="#ctx0" brushRef="#br0" timeOffset="9">12062 11236 8331,'5'-17'-90,"0"3"153,1 2 0,5 3 0,-2 1 0,4 2 1633,0 1 0,3 1 0,-1 7-1113,2 4 1,-4 1-1,1 10 1,-2 2-243,-2 4 0,-4 3 0,-2 5-253,-3 0 0,-1 0 0,0 0-149,0-1 0,0-3 1,0-5-117,0-4 1,1-5 0,3-7-194,3-3 1,2-12 0,3-6-264,2-5 1,-1-4 0,4 1-965,-2 0 0,2 4 1597,-7 7 0,-1 5 0,-9 1 0</inkml:trace>
  <inkml:trace contextRef="#ctx0" brushRef="#br0" timeOffset="10">12711 11204 8331,'-10'-21'864,"4"1"-363,-4 2 0,4 13 0,7 12 0,2 10-323,5 6 0,2 5 1,3 5-1,3 2-229,0 4 0,-2-2 0,4-2 0,1-2 77,1-1 0,-2-4 0,-2-5 286,0-4 1,-2-5-72,-4-7 1,-4-8-1,-2-11 1,-3-9 224,-1-10 1,-5-3 0,-1-7-494,1-3 1,-5-2 0,3 0-158,-2-4 0,3 0 1,2 0-1,3-1-214,1 3 0,1 8 0,4 7-587,5 7 0,2 4 0,6 12-1393,1 8 2378,1 10 0,6 13 0,1 7 0</inkml:trace>
  <inkml:trace contextRef="#ctx0" brushRef="#br0" timeOffset="11">13157 11491 8331,'0'11'1138,"5"-5"0,1-3-702,5-6 0,3-8 1,1-8-230,2-4 1,3-9-1,2-6-134,-2 0 0,-5-2 0,-1 6 1,-4 3-22,-3 5 0,-3 9 0,-8 7 127,-3 5 1,-7 10 0,-2 6 0,-2 10-27,0 6 0,5 3 0,-1 2-40,2 0 0,5 0 1,1 0-58,1 0 1,3-6-1,6-3-214,3-5 1,6-8 0,3-1 0,3-4-212,4-6 0,0-9 0,0-7-135,2-3 1,-3-6 0,2-3-184,-5-1 0,-4-2 1,-4 1 117,-1 2 1,0 0-1,-3 4 246,-4 1 1,-2 7 0,1 3 0,0 2 322,2 1 0,4 2 0,-1 2 0,2 2 0,2 4 70,0-3 0,-4 3 1975,0-3-43,-5-2 0,2 2-1238,-8-3 0,-2-2 0,-4 6-453,-1 0 1,0 2 0,2 2-183,2 3 1,-1 2-1,4 6 1,2 2-139,0 4 1,4 2 0,1 2-411,4 3 0,7-1 0,4 3-247,2-1 1,6 1-1,1-4 1,2-5-330,-1-1 0,-3-8 1,2-5 186,-1-3 1,-6-7 807,-6-4 0,-2-6 0,-1-5 0</inkml:trace>
  <inkml:trace contextRef="#ctx0" brushRef="#br0" timeOffset="12">13774 10800 8290,'0'-11'324,"-3"-3"0,-1 0 129,2 1 1,1 1-1,2 2 1,2 3-172,4 4 1,3 2 0,1 1-219,-1 0 1,1 1 0,-1 2-278,1 4 0,-1 6 1,-2 2-1,-2-1-505,-2 1 1,1 2-500,-1 4 1217,-3 0 0,-1 5 0,-6 1 0</inkml:trace>
  <inkml:trace contextRef="#ctx0" brushRef="#br0" timeOffset="13">4446 5501 8237,'-5'-21'-266,"3"-1"1,-4 1-1,1 0 1,3 1-1,1 2 311,1 4 1,-1 2-1,-2 1 1,0 1 29,0-1 0,1 2 0,0 0 0,-2 2 1,1 0 95,-2 1 1,2-2-1,-2 3-11,0-1 0,0 4-163,2-2 1,-3 3-32,-5 1 1,4 1 0,0 3 24,-1 3 0,-2-1 0,-1 0 58,1-1 1,-1 3-1,-1-2 1,-1 1 36,-1 0 1,-4 0-1,3 4-43,-1-1 0,-1-3 0,-2 2 1,1 1-28,-1 3 1,3 3 0,-1-2-86,2 4 0,1 2 0,2 1-35,-2 0 0,2 2 0,-1 0 63,5 2 1,-1 0 0,6-2 0,1 1 22,0 5 0,-1 0 0,-1 1 23,2-2 0,1-3 0,1 3 1,1 3 3,2 3 0,-1 1 0,1 4-3,-2 1 0,-1 2 0,2 6-65,1 5 1,-2 0 0,4 5 0,-1 1-41,-3-27 1,1 0-1,0 2 1,0 1-1,-2 1 1,0 1 74,0-1 1,0-1 0,0-3 0,0 0 0,0 24-15,0-1 0,3 0 1,1 3-1,-3-28 1,0 1 78,0 27 0,-1-4 0,1-6 20,3-5 0,-3 2 0,3-5-37,-3 0 0,2 4 0,1 2 0,-2 0-34,0 2 0,-1-8 1,1 2 18,2 0 0,-1 0 0,-3 5 8,0 7 0,0-1 0,0 2 1,1-3 16,3-2 0,-2-7 0,5 0-6,2-1 1,0-2 0,1-6-12,-3 2 0,2 5 1,-2-1-1,3 3 5,0-2 1,0 3 0,-2 2-91,-1-1 0,-1 4 0,2-1-35,-1 0 0,-4 4 0,0-2 68,-2 2 1,-1 4 0,0-2 0,-1-2 6,-2 0 1,-2 4-1,-4 2 58,-2 1 0,6 0 1,0-28-1,0-1 9,0 1 0,0-1 0,-1 29 1,3-29-1,-1 1 0,0-1 1,1 0-11,0 1 1,0 0-1,-5 27 1,3 0-49,-1 0 1,4-28 0,1 1 0,-3 2 0,1 0-6,-1 1 0,-1-1 0,-1-2 1,-1 1-1,0 3 0,-1 0 1,0 1-1,-1-1 20,0 2 1,-1-1 0,1-2 0,-2 0 0,1 1 0,-1 1-1,0-3 1,1 0-1,1-1 1,0 0 0,0 0-1,0 0 61,0 0 0,-1 0 0,-5 22 0,1-4 0,2-6 51,1-1 0,1 0 0,-1-1-17,1 1 0,2-4 0,3-1 3,0-2 1,-3 4 0,2-3-1,-1-1 92,-1-5 0,5-1 0,-3 2 4,1 0 0,1-3 0,1-3 100,0-4 1,-1-12 728,4 1-778,0-7 0,0-4-139,0-8 1,1-5 0,3-2-209,3-1 1,2-2 0,3-5 0,2 0-290,4-2 1,2 0 0,1 5-35,1 2 1,0-5 0,3 1 202,3 0 1,3-5 0,2-2 0,1-2-167,2 0 0,8-3 0,-2 0 171,2-1 0,3-1 0,0 3 270,2-2 0,-4 3 0,0 0 0,-5 6 236,-5 3 1,-6 7 0,-3 2-66,0 2 1,-3 1 0,6 1-26,0-1 1,2 1 0,1 3-1,-1 3-195,-3-1 0,2-1 0,-6-5-71,0 1 1,-6-1 0,-5-1 67,-5-2 1,-3-3-1,-5-4 1,-1-1 41,-3-3 1,2-6 0,-5-4 128,-2 0 0,-1-1 0,-3-1-21,-2-1 1,0-1 0,2-2 0,-1 1-62,1 1 0,1-2 0,1-5-171,1-3 1,-1-3-1,2-3-25,2-1 1,2 26 0,0-1-1,1-2 1,1 0 0,-1-1-1,0 0 121,0-1 1,1 0 0,-2 1 0,1-1 0,2-1 0,1-1 19,0-1 0,0 0 0,0-1 0,0-1 0,2 2 0,0 0 0,0 2 0,1 0-9,1 1 1,1 0 0,-1 2 0,0-1 0,0 2-1,1-1 1,0-1 0,0 1 0,5-24 1,-1 0-57,-1 4 0,-5 2 0,2-1-71,-3-1 0,-1 6 0,0-7 1,0 1-159,0-2 0,0-1 0,0-3 130,0 1 1,0-2-1,0 2 122,0-1 1,2 29-1,0-1 1,0 0 0,0-1-1,1 0 1,-1 0 1,0 0 1,1 0 0,1 2 0,0 0-1,0 0 1,-1-1 63,2 1 1,0-1 0,0 0 0,-1-1 0,0 1 0,0 1 16,4-27 0,-5 1 1,3 10-1,-1 0-18,-3-1 0,0 3 0,1-3-46,0 0 1,4 2 0,-3-5-7,-2-1 0,1 3 0,-1-1 1,2 1 27,-2-1 0,0 0 0,1-5 37,0 1 1,1 5 0,-4 2 24,0 2 0,0 5 1,0 1-1,0 1-49,0 3 1,0 2 0,-1 3 0,-3 0-49,-3 0 1,-2 3 0,-2 1 54,0 2 1,1 6-1,-1-2-24,0-4 0,2 6 0,1-5 1,1 2-72,-2 0 1,3-5 0,-1 0 51,-1 2 1,2 0-1,0 2 1,0-1 107,0-3 0,4 2 1,-3-1-96,1 1 1,2 2-1,-1-1 20,2 1 1,-3-4 0,-1 2-1,1 3 98,-1 4 0,-2 1 1,2 1 40,-1 1 1,-1 4-52,-4 2 0,1 5 0,-1-2 1,1 3-156,-1 1 1,0 0 0,-1 1-38,-2 3 0,1-3 1,-4 4 137,-2 0 0,2-4 0,-1 4 0,-2-2 46,-3 1 0,0 0 0,-2-1-90,3 0 0,-1 2 0,0-3 0,-2 3-94,1 1 0,2 0 1,1 2-407,-1-1 0,1 2 1,1 5-154,2 3 1,3 5 621,4 3 0,-4 6 0,-2 7 0</inkml:trace>
  <inkml:trace contextRef="#ctx0" brushRef="#br0" timeOffset="14">19252 8746 9834,'0'58'678,"1"-2"1,0-26-1,1 1 1,-1 1-1,1 0 1,0 2 0,-1 1-295,-1 1 1,1 1-1,-1-3 1,0-1-1,0 4 1,0 0-1</inkml:trace>
  <inkml:trace contextRef="#ctx0" brushRef="#br0" timeOffset="15">19273 10055 9052,'0'48'7741,"0"4"-7092,0-2 0,5 2 0,1 1 0</inkml:trace>
  <inkml:trace contextRef="#ctx0" brushRef="#br0" timeOffset="16">4755 8438 8931,'-11'-5'-271,"4"-1"1,0-5 0,-2 1 794,0-1 1,0 4-1,0 1-620,2 1 0,5 3 0,-2 5 1545,3 5 0,1 1-972,0 2 0,0-1 0,0 1 0</inkml:trace>
  <inkml:trace contextRef="#ctx0" brushRef="#br0" timeOffset="17">4776 8842 8650,'-11'0'1536,"4"0"0,0 0-2769,-1 0 0,2 0 1235,-1 0 1,6-1 1220,1-3 1,1 3-994,6-3 0,0-1 1,4-1-1</inkml:trace>
  <inkml:trace contextRef="#ctx0" brushRef="#br0" timeOffset="18">4744 9363 8379,'-11'-4'-474,"4"2"1,0-2-1,-1 0-759,-2 1 1984,0-1-985,4 4 1,2 0 126,8 0 0,2 0 0,4 0-74,1 0 307,0 0 0,-1-5 1,1-1-1</inkml:trace>
  <inkml:trace contextRef="#ctx0" brushRef="#br0" timeOffset="19">4712 10129 7156,'-9'6'191,"1"-1"0,-6-5 0,4-2 1,3-4 2176,3-5-1606,12-7 1,9-3 0,10-6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61"/>
    </inkml:context>
    <inkml:brush xml:id="br0">
      <inkml:brushProperty name="width" value="0.05292" units="cm"/>
      <inkml:brushProperty name="height" value="0.05292" units="cm"/>
      <inkml:brushProperty name="color" value="#FF0000"/>
    </inkml:brush>
  </inkml:definitions>
  <inkml:trace contextRef="#ctx0" brushRef="#br0">8222 7554 8402,'-21'-16'0,"1"-3"0,2 5 0,4 1 0,2 1 0,1 1 0,2 1 0,1-1 0,0 0 0,1 1 0,-2-1 0,1 2 0,2 0 142,1 2 0,-2 0 1,2-2 474,-1 2 1,4-3-509,-2 3 1,4 1 0,4 0 0,3 2-144,2 1 0,3-2 0,2 2 0,4 1 46,2 0 1,2 2-1,0-1 32,3-2 1,-2 1 0,6-1 24,0 2 0,2 1 1,2 0 38,3 0 1,3 0 0,6 0 0,2 0-32,1 0 0,-2 1 0,4 1-30,1 2 1,4 1 0,2-3 0,-1 1-24,-2 0 1,3-2 0,2 0-73,-28 1 1,0 0-1,26-1 1,-26 1 0,0-1 54,28 1 0,0-2 1,-27 0-1,0 0 9,0 0 0,0 0 0,-1 0 0,0 0 0,0 0 0,0 1 1,-1 0-1,0 0-6,0 1 1,1 0-1,1 0 1,0-1-1,1 0 1,0-2-1,1 1 1,1 0 15,0 0 1,0 0-1,-2 0 1,1 0 0,1 0-1,1 0 1,0 0-1,1-1-3,2-1 1,-1 1 0,-2 0 0,0-1 0,1-1 0,-1 0-1,-1 0 1,0 0 23,-2 0 0,0 0 0,0 2 0,0-1 1,0-1-1,-1-1 0,1 0 0,-1 1 111,0 0 0,-1 0 1,26-5-1,0 3-35,-3-1 0,-2 2 0,-2-2 0,-4 1 29,-3-1 1,-4 3 0,0-1-84,2-1 1,-5 2 0,-2-2 0,-3-1-33,-2 0 0,-1 2 1,3-3 9,-3-1 0,-2-2 1,-5 1 156,1 2 1,-5-3 0,0 3-1,-2-2 29,-2-2 0,-6 0 0,-2 1 238,0-1 0,-4 1-468,2-1 0,-1 4 0,-4 1 1,0 0-399,-1 0 1,-6 4 0,1-2-109,-5 3 0,1 1 0,-3 0-602,-1 0 1,5 1 0,-4 3 1104,4 3 0,-5 7 0,0 3 0</inkml:trace>
  <inkml:trace contextRef="#ctx0" brushRef="#br0" timeOffset="1">16540 7448 8370,'-21'-26'1,"-4"4"1,1-3 0,3 2 0,3 3 0,3 1 256,2 2 0,1 4 0,1-2 13,1 4 0,0 0 296,3 0-536,-2 5 0,7 3 0,0 5-248,4 2 1,1 3 0,4-2 178,1 0 1,2 3 0,1 1 0,2-1 61,2-1 1,4-1-1,-1 3 70,6-2 1,-1-1-1,3 2 10,0-1 0,1-4 0,6 5 16,2 0 1,0-2-1,5 1-23,3 1 0,6 0 0,6 1-68,2-2 1,1 0 0,-1 3 0,-27-4-1,0-1-53,1 0 1,1 1 0,0-1-1,0 0 1,-1 1 0,1-1 15,0 0 1,0 1 0,-2-1 0,0 0 0,1 1 0,-1-1 5,0 0 0,1 1 0,0-1 0,1 0 0,0 1 0,0-1 0,0 0 0,-1 1 36,1-1 1,0 0-1,2 0 1,1 0 0,1-1-1,0 0 4,2 0 1,1-1 0,-3 0 0,0 0 0,1 1 0,0-1 5,0-1 1,0 0 0,-3 0 0,1 0 0,1 0 0,-1 0-1,0 0 1,0-1 44,-2 2 1,0-1 0,-2-1 0,0-1 0,18 4 49,-3-3 0,-2 0 1,-3 2-6,-2 0 1,-3 1 0,-8-4-38,-3 0 1,-3 1 0,0 1 0,-2 2-16,-2-2 0,-3 0 1,-4 1-20,-1 0 0,-3 1 31,0-4 465,-4 0 299,1 0-710,-4 0 0,2-5-202,1-2 0,-2-2-483,3-2 1,-3 0-448,-1 1 0,-1 3-422,-3 0 1,-2 1 1405,-4-1 0,-6-3 0,0 4 0</inkml:trace>
  <inkml:trace contextRef="#ctx0" brushRef="#br0" timeOffset="2">3063 8235 8327,'-21'-15'-153,"4"3"1,3-7 0,6 6-1,2 3 612,1 1 1,3 8-490,6 1 1,5 8 0,5 7 31,-1-2 0,5-1 0,2-3-20,4-2 0,5 3 0,0-3 25,1 2 0,3-3 1,3-2-1,4-3-5,5-1 1,3 0-1,6 0 5,-1 0 0,6 0 0,-28 0 1,2 0-50,1 0 1,1 0 0,2-1-1,0 1 1,0-2 0,0 1 0,1-1-1,0 1 84,1-1 0,0 1 0,1-1 1,1 0-1,3 0 0,0 0-135,0 1 1,0 0 0,1-1 0,-1 1 0,-1 0 0,-1 0 117,1-1 0,-1 0 0,1 0 0,-1 1 0,-1 1 0,0 0-5,-4 0 0,0 0 0,-1 0 1,-1 0-1,22 0-53,-1 0 1,3-1 0,-1-4 0,-2-6 102,-3-5 1,-3-6 0,-1-1-190,-7-2 1,-1-5-1,-6 3-534,-5 0 653,-7 6 0,-7 1 0,-1 2 0,1-2 0</inkml:trace>
  <inkml:trace contextRef="#ctx0" brushRef="#br0" timeOffset="3">9796 9565 8308,'-15'-15'0,"3"0"0,-3-4 0,1 2 0,-1 2 0,2 2 0,2 1 0,-4 5 0,1 0 0,1-1 0,0-2 0,-1-1 0,2 4 0,-3 1 0,1 1-270,-1-1 1,-2 3-1,1-1 1,0 0 410,-3 0 0,2 1 0,1 3 0,0 1 85,3 3 1,2-2-218,0 5 1,1 0 29,3 4 0,4-5 1,6-3 38,4-2 0,6 3 1,3 0-1,2-2 49,4-1 0,3-1 0,6 0 6,1 0 1,1 0-1,7 0-60,-1 0 1,3 0-1,7 0 1,2 1 10,3 3 1,3 2 0,-1 4-110,-26-4 0,1-1 0,1 0 0,1 1 1,1-1-1,0-1-100,1 0 1,1-1-1,2 2 1,1-2 0,-2 0-1,-1-2 171,2 0 1,1 0 0,3 0-1,1 0 1,0-1 0,0 0-16,3 0 1,-1 0 0,2-2 0,0-1 0,-3 0 0,0 0 2,2 0 0,1 0 1,0-1-1,1 0 0,1 1 1,-1 1-1,0 0 0,0-1 21,-2 1 1,-1 0 0,-2 0-1,0 0 1,-1 2 0,-1 0-21,0 0 0,0 0 1,-3 0-1,-1 0 1,0 0-1,-1 0-42,-3 0 0,-1 0 0,28 1 0,-7 3 0,0 3-151,0 2 0,-9 5 1,-5 2-431,-5 0 0,-1 2 1,1 5 587,2 1 0,2-1 0,-4 4 0,0 0 0,4 2 0,2-1 0</inkml:trace>
  <inkml:trace contextRef="#ctx0" brushRef="#br0" timeOffset="4">15444 9416 8432,'-27'-15'75,"6"0"1,8-3-1,4 4 277,6 2 1,3 1-331,3 1 1,5 4 0,5 1 0,1 2-159,-1-1 1,2 0 0,0 4 171,2 0 1,1 0 0,3 0-98,0 0 0,2 0 0,0 2 0,5 0-15,2 2 0,5 3 0,8-4 53,3 0 1,8 1 0,-24-2-1,1 0 25,2-1 0,0 0 1,4 0-1,1-1 1,2 0-1,1-1 1,1 0-1,0 0-71,1-1 1,-1 0-1,1 0 1,1 0-1,0 0 1,0 1 133,2-1 0,0 1 0,-1-1 0,-1 0 1,-1 2-1,0 0 2,-1 0 1,-1 0-1,0 1 1,1-1 0,2 1-1,0 1-19,2-1 0,1 1 1,-3 2-1,0 0 1,-1 0-1,0 0-25,-1 0 0,-1 1 1,-1 1-1,1 0 1,0 0-1,1 1 0,0 0 1,0 0-31,1 0 0,1-1 1,-1 0-1,1 0 1,-1-1-1,0 0-40,1 1 0,1-1 1,1 0-1,1 0 0,4-1 1,0-1-85,2-1 1,0-1 0,3 0-1,-1-1 1,2 0 0,0 0-1949,3 0 0,0 0 2079,-18 0 0,0 0 0,0 0 0,0 0 0,1 0 0,-1 0 0,2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45.552"/>
    </inkml:context>
    <inkml:brush xml:id="br0">
      <inkml:brushProperty name="width" value="0.05" units="cm"/>
      <inkml:brushProperty name="height" value="0.05" units="cm"/>
      <inkml:brushProperty name="color" value="#FFC114"/>
    </inkml:brush>
  </inkml:definitions>
  <inkml:trace contextRef="#ctx0" brushRef="#br0">416 483 24575,'19'0'0,"6"0"0,5 0 0,-2 0 0,-5 0 0,-8 0 0,-5 1 0,-5 5 0,-6 4 0,-15 7 0,-19 8 0,-22 7 0,-17 3 0,0-3 0,8-8 0,16-8 0,18-8 0,13-4 0,6-2 0,-2 2 0,-3 1 0,-5 0 0,-1 1 0,1-1 0,6-3 0,7-1 0,6-5 0,4-6 0,0-4 0,0-3 0,4 0 0,5 1 0,3-1 0,6-1 0,4-1 0,3 1 0,6-1 0,5 0 0,4-1 0,1 0 0,-1 4 0,-5 3 0,-7 4 0,-6 3 0,-2 0 0,1 0 0,1-2 0,0 0 0,-2 1 0,-3 3 0,-5 0 0,-3 2 0,0-1 0,0 0 0,2 1 0,0 0 0,-4 4 0,-7 4 0,-9 6 0,-11 4 0,-16 5 0,-14 0 0,-12 3 0,-3 1 0,8-3 0,-1 1 0,6-2 0,10-5 0,9-5 0,20-10 0,8-7 0,4-3 0,6-5 0,3-3 0,6-4 0,2-1 0,1 1 0,3-1 0,4-1 0,7-3 0,1 2 0,-1 4 0,-6 5 0,-8 7 0,-8 4 0,-3 1 0,-2 1 0,3-1 0,3-3 0,4-3 0,1-1 0,0 1 0,-5 1 0,-8 5 0,-7 1 0,-12 2 0,-10 0 0,-8 0 0,-6 0 0,0 0 0,1 0 0,3-1 0,6-3 0,7-3 0,8-1 0,8 0 0,4 1 0,3 1 0,1-1 0,0 0 0,3-1 0,5-3 0,8 1 0,11-1 0,8 1 0,3 1 0,3 1 0,-3 1 0,-1 0 0,-3 0 0,-1-1 0,-1 2 0,-3-1 0,-4 3 0,-4 1 0,-9 1 0,-14 2 0,-8 0 0,-14 0 0,-8 0 0,-4 0 0,-6 0 0,2 0 0,1 0 0,5 0 0,4 0 0,4 0 0,5 0 0,6 0 0,5 0 0,4-2 0,2 0 0,0 0 0,-4 1 0,-1 1 0,-3-2 0,-2 0 0,-2-2 0,0-1 0,4 0 0,4 0 0,4 1 0,3 0 0,1 0 0,0-1 0,0 0 0,1-1 0,2 1 0,5-1 0,4-1 0,4 0 0,7 0 0,5-2 0,2 0 0,1 1 0,-3 0 0,-3 2 0,-4 2 0,-7 2 0,-5 2 0,-4 0 0,-1 0 0,-2 0 0,-1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66"/>
    </inkml:context>
    <inkml:brush xml:id="br0">
      <inkml:brushProperty name="width" value="0.05292" units="cm"/>
      <inkml:brushProperty name="height" value="0.05292" units="cm"/>
      <inkml:brushProperty name="color" value="#FF0000"/>
    </inkml:brush>
  </inkml:definitions>
  <inkml:trace contextRef="#ctx0" brushRef="#br0">17029 4022 17690,'-16'0'-99,"-5"-4"0,5 1 0,-1 0 0,3 2 0,2 1 461,2 0 1,3 0-44,0 0 1,4 5-1,2 1-448,7 0 1,2 0 0,10-4 0,2 2 225,4-2 1,4 0 0,7 1 0,4 0 7,3 0 0,6-2 1,5-1-1,8 0-5,-29 0 0,2 0 0,3-1 0,2 1 0,4-1 0,1-1-158,4 1 1,2-1 0,2-2 0,1 0 0,4 0 0,0 0 0,-2 0 0,0-1 84,-1 0 1,-1-1 0,-3 1 0,-1 0-1,-1-1 1,-2 1 0,-4 0 0,0-1-34,-3 1 0,-1 0 1,-5 1-1,0 1 1,20-4-1,-6-1-16,-3 3 1,-4-4 0,-4 5 138,-8-2 0,-8 3 1,-3 0-1,-2 2-297,-2 1 0,-5 0 0,-1 0-379,2 0 1,-5 1-1,1 3-924,0 7 1216,-4 0 1,4 9 0,-5-4 0</inkml:trace>
  <inkml:trace contextRef="#ctx0" brushRef="#br0" timeOffset="1">6286 10629 8455,'-16'0'-219,"-1"-4"1,4-2 0,-1-1-1,1 0 1,2-2 229,4 0 0,-1 2 1,3 1-1,0 0 567,1 0 0,0 3-459,4-5 1,0 5 0,1-3-1,3 1-105,3 3 0,2 1 1,3 1 63,2 0 0,3 3 0,5 1 0,3-2-61,4-1 0,10-1 0,6-1-26,5-2 1,4 0-1,-23 0 1,1-1 17,2 0 1,1 0 0,3-1 0,1 0 0,1 0 0,1 0-40,1-1 0,0 1 0,0 0 0,0-1 0,-1 2 0,0-1 1,-2 1-1,0 1 85,-1 1 1,-1 0-1,1 2 1,0-1-1,0 1 1,1 0-29,0 0 1,0 0 0,-2 0 0,0 0 0,-1 1-1,-1-1-10,1 2 0,0 0 0,0-1 0,-1 0 0,1 2 0,0 0-36,0 0 0,0-1 0,0 0 0,0-1 1,-2 0-1,0-2 0,1 1 0,-1-2-37,1-1 1,0-1 0,3 0 0,0 0-1,-2-4 1,0-1-21,0 2 1,0-1 0,-2-2-1,-1 1 1,1 1 0,-1-1 12,-2 1 0,-1 0 63,28-3 0,-3 4 0,-1 2 0,-6-2 0,-3 0 0</inkml:trace>
  <inkml:trace contextRef="#ctx0" brushRef="#br0" timeOffset="2">11945 12013 8382,'-21'-11'-109,"-1"4"1,1 1 0,0 1 0,-1 2-1,1-1 129,0 1 0,1-1 1,1 5-1,1 2 179,-1 0 0,3 4 0,-1-3 0,2-1 43,2 2 0,5-4-91,0 3 1,7-3-304,1-1 1,5 0 69,6 0 1,-1 1-1,1 2 1,0 1 58,-1 2 1,4 1 0,1 4-19,-2 0 1,2-1-1,0 1 91,2-1 0,1 1 0,3 1 0,1 1 73,3 1 1,2 0 0,6-3 25,3 0 0,8-1 1,9 1-105,6 0 1,-28-6-1,2 0 1,1 0-1,0 0 1,3-1-1,1 0-97,2 0 1,0-1-1,0 0 1,-1 1 0,0 2-1,0 0 1,-1 0-1,-1 1 16,-2 0 0,1 0 0,-3 2 1,0 1-1,-2-1 0,-1 0 15,1 1 0,0 0 0,1-1 0,-1 0 0,-1-1 0,-2 1 3,2 1 0,-1-1 0,2 0 1,0-1-1,1 1 0,1 0-3,-1 0 0,0 0 0,3-1 1,-1 0-1,-1-1 0,-1 0 0,2-1 1,1 0-9,1 0 1,0-2 0,2 0-1,0-2 1,0 0 0,-1-1 0,1-2-1,-1-2 52,1-1 0,1-2 1,-2-4-1,0-2 0,2-3 1,0-3 120,0-1 0,-2-3 0,-4-1 0,-1-3 0,-2-1 0,-1-2 0,-2-2 0,-2 0-150,-1-1 0,-2-2 0,-2-2 0,-2 0 0,-2-1 0,-2-1-102,-2 3 0,-1 1 0,-2 2 0,-2 2 108,4-27 0,-1 1 0,-3 2 0,-3 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69"/>
    </inkml:context>
    <inkml:brush xml:id="br0">
      <inkml:brushProperty name="width" value="0.05292" units="cm"/>
      <inkml:brushProperty name="height" value="0.05292" units="cm"/>
      <inkml:brushProperty name="color" value="#FF0000"/>
    </inkml:brush>
  </inkml:definitions>
  <inkml:trace contextRef="#ctx0" brushRef="#br0">6254 5948 8346,'-21'0'-267,"1"0"1,1-1-1,2-2 1,2 0-1,2 0 794,1 2 1,2 1 0,0-1-307,3-3 0,2-1 0,8-6 1,3 1-185,4 3 1,8-2-1,0 2 1,2-1 9,1 0 0,2 0 1,0 5-1,3 0-33,1 2 0,-2-3 1,4 1-1,-1 1 14,-1 0 0,5 2 0,-1 0-20,3 0 1,3 4 0,-2 1 0,4 1 12,2 2 0,2 1 0,1 1 7,2-3 0,-1 2 0,4-2 15,2 3 1,5-3 0,0-1-1,1 0-11,1 0 1,-2-4 0,-26 0 0,1 0-103,2-2 1,-1 1 0,0-1-1,0 0 1,2 0 0,0 0 72,1 0 1,-1 0 0,1 0-1,0 0 1,2 0 0,1 0-1,1 0 1,-1 0 13,1 0 0,0 0 0,1-2 0,-1 0 0,0 0 0,0 0 2,2-1 1,0 0-1,2 0 1,0 0 0,0-1-1,0-1 24,0 2 0,-2-1 0,-1 3 0,0-1 0,0-1 0,1 0 0,0 0 0,1 1-13,0 1 0,0 0 0,-1-2 1,-1 1-1,1 0 0,0 1 6,0-1 1,1 1 0,-1 0-1,0 1 1,0 0 0,0 0-38,-2 0 0,0 0 0,-3 0 0,-1 0 0,-1 0 0,-1 0 0,-1 0 0,0 0 17,28 0 1,-28 2 0,-1 0 0,27 1-30,-3-1 1,1 3-1,-9-1 1,0-2 118,1-1 1,0-1 0,-5 0 24,-5 0 0,-5-3 0,-5-1-137,-3 2 1,-4 1 0,-3 1 0,-4 0-303,-2 0 1,2 0 0,1 1-652,2 2 0,-3 3 0,4 5-1092,1 0 2051,6-1 0,2 1 0,5-1 0</inkml:trace>
  <inkml:trace contextRef="#ctx0" brushRef="#br0" timeOffset="1">12743 6139 8193,'-16'-4'-94,"0"1"0,-4-4 0,1 0 1,2-1-1,1-2 59,-1-2 1,3-1 0,-3 2 0,2-2 230,2-2 0,1 1 0,1 4 1,1-1 121,-1 0 0,5 1-324,3-1-74,2 5 1,2 3 0,2 5 0,4 3 68,3 1 1,2 0 0,1 2-40,1-1 0,6-1 0,0 2 0,5-2 159,2-1 1,3 3-1,4-2 27,1 0 1,5 2 0,2-3-1,6 0-14,9-1 0,-27 0 1,1-1-1,2-1 1,-1 0-67,2-1 0,0 0 1,1 2-1,1-1 1,3 0-1,1 0-117,2-1 0,1 0 0,-3 1 1,0 1-1,1-1 0,0 0 81,-2 1 1,-1 0 0,-1 0-1,1 0 1,2 1 0,0 1 0,1-2-1,1-1 18,2 1 0,0-1 1,0 0-1,1 0 1,-2-2-1,0 0-17,1-1 1,0 2 0,2 0 0,-1 1 0,3 1 0,0-1-1,0 0 1,-1 1-31,-1-1 0,0 0 0,2 1 1,0-1-1,-1-1 0,1 1 0,3-1 1,0 1-1,3 0 1,1 0-1,-1-2 1,0 0-171,-1 0 0,0 0 0,0 0 0,0 0 0,-2 0 0,1 0 203,0 0 0,1 0 1,1 0-1,1 0 1,-2 0-1,0 0 1,-2 0-1,-1 0 39,-3 0 1,0 0-1,0 0 1,0 0-1,-2 0 1,1 0-83,1 0 1,0 0-1,-4-2 1,-1 0-1,2 0 1,0-1 0,-3 1-1,0-2 108,0 0 0,-1 0 0,1 1 0,0 0 0,1 0 1,-1 0-37,-2 1 1,-1 0-1,-4-2 1,1 1-1,-1 0 1,0 2-55,0 0 0,1 0 0,-2-1 0,1 1 0,0 0 0,-1 0-98,-2-1 0,-1 0 1,20-1-1,-5 4 1,-4 2-268,-6 5 1,-10 1 0,-4 3-150,-1 2 1,0-1-1,3 5 515,2 1 0,-3 1 0,3 1 0,-3 0 0</inkml:trace>
  <inkml:trace contextRef="#ctx0" brushRef="#br0" timeOffset="2">5712 10566 8194,'21'-11'-387,"0"-3"0,1 0 1,-1 1-1,0 1 1,0 1 301,1 0 0,-5 4 0,1 1 1,2 1-55,4-1 139,-6 3 0,6-6 0,-7 3 0</inkml:trace>
  <inkml:trace contextRef="#ctx0" brushRef="#br0" timeOffset="3">6116 10417 8194,'0'-11'-2106,"0"0"2135,-5 1 1,4 3 55,-2 0 1,0 3 0,0-2 26,-4 1 1,-3 2 0,-2 3 0,-1 0 63,-1 0 1,-5 1-1,3 1 69,-1 2 1,-3 4 0,2-1-1,-2 3-37,-1 0 0,3 1 1,2 0-86,0-1 0,2 1 0,5 0 10,2-1 0,-2-3 1,6 0-98,0 2 1,8-5 0,6 0-1,8-4 106,8-4 1,7-3-1,12-6-79,4-1 1,3-4 0,4 4-25,-27 8 0,0-1 0,3 0 1,1-1-1,2 1 0,-1 0 0,2 0 1,0 1-85,0-1 1,0 2 0,-1 0-1,-1 0 1,0 1 0,0 0 102,-1 0 1,0 1 0,0 1 0,-2 0 0,27-3 21,-5 0 1,-7 0 0,-8 3 0,-4-2-21,-2 2 0,-9 1 0,-4 1-232,-3 0 1,-3 0 0,-2 1-1,1 2-752,1 4 0,1 8 924,-1 2 0,3 3 0,4 2 0</inkml:trace>
  <inkml:trace contextRef="#ctx0" brushRef="#br0" timeOffset="4">10264 10438 8076,'-21'-11'-150,"-4"2"1,0 1 0,2 0 0,1 1 0,4 0 108,0 0 1,1 5 0,0-2 0,1 3 0,2 1 166,0 0 0,3 0 1,4 0-90,-1 0 1,0 5-32,0 2 0,4 2 8,4 2 0,1-4 0,2-1 1,5 0 29,1 0 1,6-4 0,3 3-2,2 0 0,7-4 0,4 2 1,5-1-2,1-2 0,2 1 1,5 1-13,2 2 0,6-1 0,6-2-26,1 3 0,-26-4 0,0 1 0,4 1 0,1 1-81,1-1 1,2 1 0,4-2 0,1 0 0,0 2 0,0 1 0,0 0 0,-1 0 68,1 1 0,-1 0 0,1-2 0,1 1 0,2 0 0,1 0-97,1 2 0,1 0 1,-2-2-1,1-1 1,1 2-1,-1 1 1,1-2-1,0 1 128,0 0 0,1 0 0,3-2 0,1 1 0,0-1 0,1 0-176,2-1 1,0 0 0,-20 0 0,1-1-1,-1 0 1,1-1 0,-1 0 0,1 0 173,1 0 1,1 0 0,0 0 0,0 0 0,1 0-1,0 0 1,1 0 0,1 0 0,0 0-11,-1 0 0,0 0 1,1 0-1,2 0 1,0 0-1,-1 0 0,-2 0 1,-1 0-1,1 0-3,1 0 1,0 0-1,1 0 1,2 1-1,1 0 1,0 0-1,-1 1 1,0-1-1,-1 0 1,1 0-1,0 0 1,0 1-12,0-1 1,0 1 0,1-1-1,0 0 1,0 0 0,1 0 0,0 0-1,1 2 1,0-1 7,1-1 0,0 0 0,-1 1 0,-1 1 0,0 0 1,0 0-1,1-1 0,0 0 0,0 1 5,-2 0 0,1 0 0,-1 0 0,1 0 0,0-1 0,1 0 0,0 1 0,0-1 0,1 0 0,0 1 0,-1 0 0,1 0 0,-1 0 1,0 0 0,0 0 0,0 0 0,1 1 0,-2 0 0,-2-1 0,-1 1 0,0-1-152,2 1 0,-1-1 0,0 1 1,3-1-1,-1 0 0,1 0 0,0 0 1,1-1-1,-1 0 151,1 0 0,0-1 0,0 0 0,0 0 0,0-1 0,0 0 0,-1 0 0,-1 0 0,1 0 1,1 0-1,1 0 0,0 0 10,0 0 1,1 0 0,0 0 0,0 0-1,0 0 1,-1 0 0,1 0 0,-1 0 0,0-1 4,-1 0 0,-1 0 0,-1-1 1,0 2-1,0-1 0,0 0 1,-1-1-1,0 0 0,0 0 2,0 1 1,-1-1-1,1 0 1,1 0-1,0-1 1,-1 0 0,-2 1-1,-1 0 1,0-1-1,-2 0 1,0 0 0,0 0 32,-2-1 1,-1 1-1,0-1 1,-1 1-1,-1 0 1,0 0-1,17-2 1,-1 1-22,0 1 0,-2-1 1,-5 1-1,-1-1 1,-3-1-1,-1-1 43,-3 1 0,-2 0 0,-2 1 0,0 1 0,-3-1 0,-1 1 151,-2-1 1,-2-1 0,17-4 0,-7-1-1,-6 3-216,-4 4 1,-3 2-1,-5 2 108,0 2 0,4 7 0,0 6-1010,-1 4 1,-7 5 884,-3 11 0,1-2 0,-5 5 0,-1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74"/>
    </inkml:context>
    <inkml:brush xml:id="br0">
      <inkml:brushProperty name="width" value="0.05292" units="cm"/>
      <inkml:brushProperty name="height" value="0.05292" units="cm"/>
      <inkml:brushProperty name="color" value="#FF0000"/>
    </inkml:brush>
  </inkml:definitions>
  <inkml:trace contextRef="#ctx0" brushRef="#br0">15721 7225 8262,'-6'-5'258,"-4"3"0,3-6 0,-1 0 0,0 0 1,2 0 3574,1 1-3956,2 4 229,3-2 1,0 7 0,1 0 101,2 2 1,3-1-1,5-3 1,1 0 285,2 0 0,2 4 0,6-1 1,0 0 73,3-2 0,2-1 0,6 0-362,3 0 1,3 0-1,7 0 1,5 0-86,4 0 0,-24 0 0,1 0 0,2 0 0,0 0 0,1 0 0,0 0-72,1 0 0,0 0 1,3 0-1,0 0 1,2 0-1,0 0 1,0 0-1,0 0-72,0 0 1,0 0 0,1 0-1,0 0 1,-1 0 0,-1 0 0,3 0-1,1 0 107,2 0 1,0 0 0,-4 0 0,0 0 0,2 0 0,0 1-27,-1 1 1,0-1-1,-2 0 1,1 0-1,1 1 1,1 0-1,-1 1 1,0-1 5,0 2 0,-1-1 0,0 0 0,0 0 0,-3 0 0,-1 1-31,1 0 1,0 0 0,3-1 0,0 0 0,-1 1 0,0-1 46,1 2 0,0-1 1,2-1-1,-1 0 1,-4 0-1,1 0 0,0-1 1,1 0-7,2 0 0,1-1 0,0-1 0,1 1 0,3-1 0,-1 0-182,-1 0 0,0 0 0,2 0 0,0 0 0,-1 0 0,0 0 137,2 0 0,1 0 0,1 0 0,0 0 0,-1 0 0,0 0 0,-1 0 0,0 0-22,-1 0 0,1 0 0,-1 0 0,-1 0 0,2 0 0,-1 0-55,2 0 0,0 0 0,-4 0 1,1 0-1,1 0 0,0 1-37,-1 1 1,0 0 0,-2-2 0,0 1-1,0 1 1,0-1-87,0 0 1,0-1 0,-2 1 0,0 0 0,1 0-1,1 0 1,-2 1 0,0 0 123,-1-1 1,1 0 0,-2 0 0,1 0 0,0 0 0,0 1 17,1-1 1,0 1 0,1 0 0,-1 0 0,-1-2 0,0 1 50,-1 1 1,0-1 0,1 0 0,1 1 0,-2 1 0,1 0 0,0 0 0,-1 0 91,0 0 0,-1 0 0,0-2 0,0 1 1,-1 1-1,0 0-30,0 0 0,-1-1 1,2 0-1,-1-1 0,0 0 1,0-2-1,0 1 0,-1 0 7,0 0 0,0 0 0,-1 0 0,0 0 0,1 0 0,0 0 27,1 0 1,0 0 0,-4 0-1,1 0 1,-1 0 0,1 0-8,-3 0 0,0 0 0,27 0 0,-1-1 0,-2-1 21,-5-2 1,-4-3 0,-5 2-15,-1-1 1,-3 3 0,-2-3 0,-4 0 187,-6 0 1,1 0-1,-4-2-240,0 1 0,1 1 0,-3-2 193,-2 1 1,-1 0 0,1-3-1,-1 2-518,-1 1 0,-9 1 1,2-2 175,-1 0 0,-5 1-847,3-3 1,-6 3-844,1 0 0,-1 3-2682,-2-3 4455,0 5 0,-5-8 0,-1 4 0</inkml:trace>
  <inkml:trace contextRef="#ctx0" brushRef="#br0" timeOffset="1">2776 7991 8461,'-7'-4'58,"1"-1"0,1 0 0,2-3 1505,-2 3-1238,4-5 1,-3 9-410,8-3 1,-3 8 237,3 3 0,-3 2 52,-1 2 0,0-4-98,0 0-75,0 0 1,1 3 196,3-3 1,-2 1-91,5-4 0,-3-1 0,3-3 37,1 0 0,3 0 0,3-1-37,3-2 1,4 0 0,1-3 0,2 0-7,0 0 1,10 1 0,-1-4-65,3 2 1,0 4 0,3-3-1,1 1-11,1 3 1,2 0 0,-2 2 11,-2 0 0,1 0 1,-4 0 71,-2 0 1,3 0 0,-1 0 0,1 0 36,0 0 1,2 0-1,-1 0-71,3 0 1,-4 0 0,5 0-65,-1 0 1,1 0 0,0 0 0,2 0 18,2 0 0,-1-1 1,5-1-2,1-2 1,3 1 0,0 3-36,-2 0 0,-2 0 1,1 0-50,-2 0 1,5-4 0,2 1-1,0-1-14,-2-1 1,-1 3 0,2-4-91,1 1 0,0-3 0,3 2 141,-1 0 0,-28 2 1,0-1-1,28-1 10,1 0 0,-2-2 0,2 4 1,-1 2 21,-2 1 1,-1-3 0,1 1-39,0 0 0,1 2 0,-4 2-8,0 3 1,2-3 0,0 2 0,1 0-47,-4 0 1,1-1-1,-3 2 0,2 1 0,4-4 0,1 3 27,-1-3 1,-2-1 0,0 0 40,3 0 0,0 0 0,1 0 0,-5 0 48,-1 0 0,4 0 0,1 0 89,3 0 1,-4 0 0,3 0-100,-1 0 0,3 0 0,-2 0 0,1 0-22,-29 0 1,-1 0 0,31-1 0,-7-2-83,3 0 0,-3-1 0,3 4 18,-3 0 0,-4 0 0,-1 0-11,2 0 0,2 0 0,3 0 0,1 1-16,-2 3 1,1-3 0,-1 4-1,4-2-19,-27-1 0,-1 0 0,26 2 0,-27-4 0,1 0 42,28 0 1,0 0 0,-26-1 0,-1 0 38,2 0 1,0-1 0,-2 0 0,1-1 0,1-1 0,-1 0 3,0 0 1,-1 1 0,0 0 0,0 0 0,0-1 0,1 0-1,1 0 1,-1 2 18,3-1 1,-1 1 0,0-2 0,0 0 0,0 0 0,1 1-42,0-2 1,0 0 0,1 1 0,0 1 0,2 0 0,-1-1 0,1 0 0,0 0 20,0-1 0,-1 0 0,-2 2 0,0-1 1,0 1-1,-1-1-59,1 0 1,0 0 0,-1 1 0,0 0 0,0 0 0,0 0 32,-1 1 0,0-1 0,2 0 1,0-1-1,0 2 0,0-1 30,3 0 0,-1 0 1,-2 1-1,-1-1 0,1-1 1,0 0-1,-1 2 0,0 0-22,0-1 0,1 1 0,-1 1 0,1 0 1,-1-2-1,1 0 30,-2 0 0,0 1 0,2-1 0,-1 1 0,-3 1 0,-1 0 0,2-1 1,0 0-21,0 1 1,0 0-1,1 0 1,1 1-1,-2 0 1,1 0-20,-1 0 0,0 0 1,-1 0-1,0 0 0,-1 0 1,0 0 3,29 0 1,-29 0-1,0 0 1,1 0-1,-1 1 1,26 1-68,-5 2 1,-3 3 0,6-3 65,2-2 1,-8-1 0,2-1 56,-3 0 0,-4-1 1,3-1-1,0-2 110,-1 2 1,0-3-1,-3 0-40,4-1 0,-3 3 1,4-3-23,-5 1 0,2-2 1,-6 3-71,3 2 0,-3-3 0,-1 2 1,-2 0 110,-2 2 1,-2-2-1,-2-1-141,-2 2 0,-4 1 0,1 1 0,-4 0 39,-3 0 0,-3 0 0,-3 0-259,2 0 1,-6 0 0,2 1-158,-4 2 1,1 0-609,-4 4 1,4 0 0,-2 5 1012,1 2 0,1 7 1,4 6-1</inkml:trace>
  <inkml:trace contextRef="#ctx0" brushRef="#br0" timeOffset="2">14508 9002 8300,'-16'-5'42,"-3"2"0,5-4 0,-1 0 0,1 1 0,0 3 164,1 2 0,-2 1 0,0 0 0,2 1 0,2 2-101,0 4 0,0 6 1,1 2-1,-1-1 1,0 0-198,1 0 0,0 2 1,2-3-1,2 2 142,1 1 1,-2-3-1,4 2 1,0-4 43,2 0 0,5 0 0,2-2 1,2-1 182,4 0 0,6-5 0,0 3-61,6-1 1,3-2 0,5-3-123,0 0 0,5 0 1,3 0-1,5 0-61,4 0 1,3 0-1,3 0-38,2 0 0,3 0 1,-27 1-1,0-1-65,1 2 1,-1 0-1,2-1 1,-1-1 0,-1 2-1,0 0 72,0-1 0,1-1 1,5 0-1,0 0 1,0 0-1,-1 0 40,1 0 0,0 0 1,-1 0-1,0 0 1,3 0-1,1-1 1,1 0-1,0-1-6,2 1 0,1-1 0,-1-2 0,1 1 0,-1 0 0,1 1-174,-1-1 0,0 0 0,1 2 1,1 0-1,-1-1 0,0-1 153,2 0 1,-1 1-1,-1 2 1,-1-1-1,-1-1 1,1 1-1,-2 0 1,0 0-26,-1 1 1,1 0-1,-1 0 1,1 0-1,-1 0 1,0 0 53,-1 0 1,-1 0 0,0 0 0,0-1-1,-3 0 1,0 0 40,0-1 0,1 0 0,-1 0 1,0 1-1,0 1 0,-1 0 1,0-1-1,-1 1-24,-1-2 1,0 0-1,0 2 1,0-1 0,0-1-1,-1-1 1,1 1-1,-1 1 53,-1-1 1,1 0 0,26-2 0,-3 4 0,-2-1-81,-5-2 1,0 2-1,-7-3-45,-3 3 1,0 2 0,-13 1-1,-1 3-208,-4 1 1,-4-2-1,-2 3 174,-4 1 1,-8-2-1,1 1-614,-3 1 1,-1 5-1,0 3-344,0 0 1003,0 2 0,-5 3 0,0 0 0</inkml:trace>
  <inkml:trace contextRef="#ctx0" brushRef="#br0" timeOffset="3">2946 10129 8462,'0'-21'53,"0"-7"1,0-2 0,0 2 0,1 1 268,3 3 1,7 5 0,6 4-1,3 2-173,2 3 0,4 5 0,3 0 0,6 0 2,4 2 0,3 1 0,5 0 0,5-3-163,4-1 0,-23 3 0,0-1 0,1-1 0,0-1-39,1 1 1,2 0-1,0-1 1,0 1 0,1-1-1,0 0-71,0-1 0,2 0 0,2-1 0,2 0 0,2-3 0,1 0 0,1 1 0,-1-1 1,-1 1-1,0 0 49,0 1 1,-1 0-1,-1-1 1,0 1 0,1 2-1,2 0-178,-1 0 1,1 1-1,-2 2 1,0 1 0,0 1-1,0 0 1,0 2 0,0 0 26,0 2 0,2 0 1,3 1-1,0 1 0,1 3 1,-1 1 55,-1 2 1,-1 2 0,-3 4-1,-2 3 1,0 3 0,-1 2-743,-1 0 0,-3 3 910,1 6 0,-2 1 0,2-2 0,-1 0 0,0 7 0,-2 0 0,0 0 0</inkml:trace>
  <inkml:trace contextRef="#ctx0" brushRef="#br0" timeOffset="4">19082 11438 8146,'-4'-11'-22,"0"1"1,-1-1-1,0 1 199,3-1 1,1 0 0,2 1 0,2 0-191,4 3 1,6 1 0,3 4 0,-1-3 0,2 0-55,-1 1 0,2 0 1,3 3-1,1-1 38,-1-2 1,4 0-1,1 4 1,0 0 6,0 0 0,2 2 1,-2 1-1,1 3 83,3 0 0,-1 3 0,1-1 41,-2 1 0,5-2 0,5 0-7,0 1 1,4-2 0,1 0-17,5-1 0,6 2 0,2-3 0,-26-3 0,1 0-8,0 0 0,0-1 1,2 1-1,-1-1 1,2 1-1,0 1-67,1-1 0,1 1 0,0 0 0,0 0 0,0-2 0,0 1 0,-1 0 0,-1 0 35,1 1 1,-1 0 0,3 2-1,-1 0 1,0 0 0,0-1-15,1 2 0,0 0 0,1-2 1,-1 1-1,-2-1 0,-1 1-14,1 0 0,0 0 0,0-1 0,2 0 0,1 0 0,0 0 2,1-1 1,0 1 0,1 0 0,-2 1 0,0-2 0,-1 1-1,1-1 1,0 0 1,0 1 0,2-1 0,-1 0 1,1 0-1,1-2 0,-1 0 9,-1-1 0,0 2 0,1 0 0,-1 1 1,1 0-1,0 0 0,0-1 0,1 0 15,2 0 1,0-1 0,-2 0 0,-1 0 0,1 0 0,1 0-12,-2 0 0,0 0 1,-2 0-1,0-1 1,1 0-1,1 0 1,-1-1-1,0 0 12,0 1 1,0 0-1,-2 0 1,0 1-1,-2-1 1,0 2-20,-1-1 0,1 0 0,-2 0 0,1 0 0,-3 0 1,1 0-11,28 0 1,-6 0 0,-5 0 41,-2 0 1,-5 0 0,-4 0 0,-2 0 23,-6 0 1,-4 0-1,-8 0 313,-4 0 65,-2 0-351,-6 0 1,-2 0-370,-8 0 1,2 0 0,-7 1 0,-1 1-186,-3 2 1,-6 4 0,1-1-859,-2 2 1308,-6 2 0,-1 4 0,-5 2 0</inkml:trace>
  <inkml:trace contextRef="#ctx0" brushRef="#br0" timeOffset="5">6180 12055 8046,'-4'-32'-116,"1"2"0,0 0 0,1 2 0,0-1 0,-3 2 581,-1 2 1,2 3 0,-3 0-1,-1 1-249,-1 0 1,-2 4 0,0 3-1,2 2 1,1 2-99,1-1 0,1 0 0,-3 2-268,2 2 59,5 2 0,-3 6 0,6 3 0,3 4-148,3 5 0,-1 8 1,1 8 203,1 2 0,-3 5 1,-1 3-16,-3 3 1,-1 0 0,0 2 0,0 1 6,0 1 0,-1 2 0,-3 0 170,-3 1 1,-3 5 0,0-8 133,-1-1 0,2-5 0,2-5-149,3-5 0,4-4 0,5-14 73,5-3 1,8-5-1,9-2 1,6-4 72,4-5 0,7-4 1,7-2-168,4-1 0,-24 7 0,1 1 0,1 2 0,1 1-123,-1 0 1,0 2 0,2 0 0,0 1 0,0 0-1,0 0 1,1 0 0,0 1-86,1 0 0,0 2 0,-3 0 0,0 1 0,1 2 0,1 2 11,-3 0 0,0 2 1,-1-1-1,1 1 0,1-1 1,0-1 82,3 0 1,1-2 0,-2 1 0,0-2 0,3 0 0,0 0-56,1-2 0,0 1 1,1 0-1,1 0 1,2-1-1,-1-1 0,2 1 1,0 0 37,1 1 1,0 0 0,3 1 0,1-1 0,-2 1 0,0 0-93,5-1 1,0-1-1,1 1 1,0 0-1,3-2 1,1 0-1,0-1 1,0 0 124,-1 0 1,0-1 0,-1 2-1,0 0 1,0 0 0,1 0-152,0-1 0,1 0 1,0 1-1,1 1 0,-1-1 1,-1-1 181,0 0 1,-1 1-1,-1 0 1,0 1-1,1 0 1,1 0 47,-2 0 0,0 0 0,3 0 0,0-1 0,0-2 0,0 0 0,-1 0 0,0-1 80,-1-1 0,-1 0 1,1-1-1,0-1 0,-1-3 1,1-1-9,0-2 1,0-1 0,-5 0 0,-2-1 0,0-2 0,-1 0 21,-3-1 0,-1 0 0,-3 0 0,-1-1 0,-4 0 1,-2-1-1,-2 1 0,-2-2 130,-4 1 1,-2-1-1,8-17 1,-17 6-27,-10 0 0,-8 4 1,-7-1-122,-6 4 0,-3 0 0,-8 7 0,2 2-1150,5 2 0,12 5-297,15 2 1298,9 3 0,16 6 0,0 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80"/>
    </inkml:context>
    <inkml:brush xml:id="br0">
      <inkml:brushProperty name="width" value="0.05292" units="cm"/>
      <inkml:brushProperty name="height" value="0.05292" units="cm"/>
      <inkml:brushProperty name="color" value="#FF0000"/>
    </inkml:brush>
  </inkml:definitions>
  <inkml:trace contextRef="#ctx0" brushRef="#br0">20294 13641 7726,'-31'-26'55,"0"0"1,2-5 0,5 0 0,1-4 0,2-6 0,0-5 128,-1-1 1,5-4 0,0 6-1,2 4-95,2 4 1,1 5-1,2 5 1,2 7 51,1 8 1,0 3-202,-4 5-23,5 1 1,3 4-76,6 2 1,3 0 0,5 4-1,0 2 84,-1 4 0,4 10 1,2 9-1,0 9 12,3 11 1,-10-23 0,-1 2 0,0 7 0,0 1-10,0 2 0,0 0 1,1 0-1,-1 1 1,0 4-1,0 2-101,0 2 1,0 1-1,-1-2 1,1 0 0,0 3-1,0 1 1,0-2 0,1-2 320,-1-1 1,0-1-1,1-3 1,0 0-1,1-5 1,1 0-31,0-3 1,-1 0 0,1-5 0,0-2 0,10 12 0,1-8 8,3-7 1,2-5 0,7-7 43,1-7 0,4-7 1,8-7-104,6-7 0,-22 2 0,0 0 0,3-2 0,0 0 0,1-2 0,0 0-127,1-2 0,0 0 1,1 2-1,1-1 1,1-1-1,1 1 62,2-1 1,1 2 0,-1 3-1,1 0 1,1 3 0,1 0-33,-2 4 1,0 1-1,1 1 1,1 2 0,0 2-1,1 2 1,-1 1-1,1 1-59,-1 2 1,-1 2 0,2 1-1,-1 1 1,-3 1 0,-1-1 58,3 1 1,0 0-1,-1 1 1,0 1-1,1-1 1,-1-1-1,-1 0 1,-1-2-5,-2 0 1,0-2 0,1-1 0,-1-2 0,0 0 0,-1-1 59,-1 0 0,-1-2 0,1-4 0,-1-2 1,-4-2-1,-1-2 0,-1-1 0,-2-3 76,-1-2 1,-2-2 0,1-2 0,-1-1 0,-1-4 0,-2-2 117,1-1 1,-1-3 0,-2-2 0,-1-3 0,-1-2 0,-2-1-51,0-1 1,-2-2-1,-1-1 1,0 0 0,-2 0-1,-1 0 1,1 2 0,-1 1-88,1 3 0,0 1 0,-1 5 0,0 2 1,9-13-31,-2 8 0,1 2 0,5 6 1,1 0 22,5-1 0,6-1 1,4-6-419,3-3 0,-19 16 0,0-1 0,0-2 0,1-1 0,0 0 1,-1-1-379,1 1 0,0-2 0,0-5 1,-1-2 717,0-4 0,0-1 0,1 0 0,-1-2 0,2-5 0,0-2 0,-2 0 0</inkml:trace>
  <inkml:trace contextRef="#ctx0" brushRef="#br0" timeOffset="1">22198 9757 7762,'-42'-11'131,"3"2"1,2 2 0,4 3 0,6 4 0,2 5 257,0 6 0,2 9 1,-5 9-407,2 6 0,-2 5 0,3 8 0,2 7-43,11-27 0,1 2 0,1 3 0,0 2 0,0 3 0,1 0-133,0 1 0,0 1 0,3 3 0,-1 1 0,0 4 0,0 1 0,1 4 1,0 1 112,1 4 1,0 0-1,1-4 1,2 0 0,0 1-1,0 0 47,1-1 0,1-1 0,2-5 0,1 0 0,1-2 1,1 0-1,3-4 0,1-2 17,2-3 0,3-3 0,0-4 0,2-4 0,20 5 168,3-9 1,8-10-1,5-10 1,4-6-4,-1-11 1,-27 5 0,0-3 0,0-6 0,-1-2-63,2-3 0,-1-2 0,1-4 1,-2-2-1,-1-2 0,-1-2-126,0-1 1,-1 0-1,-1 0 1,-1-1-1,1-1 1,-1 0-1,-1-2 1,-1 0 108,1-1 1,-3 0 0,-2 2 0,-2 0-1,0 0 1,-1 0-32,-2 1 1,-2-1 0,-3 2 0,-1-1 0,-3-2 0,-1 0-1,-1-2 1,-1 1 13,-1-2 0,-3 0 0,-2-1 0,-4 1 0,-4 1 0,-3 1 16,-2-1 0,-1 1 0,-2 1 1,-3 2-1,-1 0 0,-1 2 0,-1 2 1,0 3 50,0 2 1,-1 3 0,0 3-1,0 3 1,-2 3 0,0 3-118,0 1 0,0 2 0,1 1 0,1 3 0,-26 1 0,11 3-1225,11 3 0,9 0 1222,11-3 0,15-1 0</inkml:trace>
  <inkml:trace contextRef="#ctx0" brushRef="#br0" timeOffset="2">22581 7278 7778,'-32'-21'30,"1"-1"0,1 4 0,2 1 0,-26-10 98,7 11 0,3 15 0,2 13-95,-1 8 1,-2 11-1,2 9 1,22-18-1,0 1-18,1 1 0,-1 1 0,0 2 0,1 0 0,-2 1 0,1 0-156,-1 2 1,1 1-1,4-2 1,0 1 0,1-1-1,1 1 1,1-1-1,1 1 63,1-1 0,1 1 0,1 3 0,1 0 0,0 4 1,1 0 92,0 1 1,1 1 0,1 2 0,2 0 0,2 0 0,1 0-47,0 1 0,1 0 1,2 3-1,2 0 1,1 0-1,1 1 0,3-1 1,2 0 41,2-2 1,2-1-1,1-2 1,3-1 0,0-4-1,2-2-17,1-1 0,1-3 0,0-5 1,1-2-1,27 5 95,-1-12 0,-4-13 1,3-14-1,-2-10 162,-2-8 1,-2-9-1,-21 15 1,-2-2-122,0-2 0,-1-1 0,2-3 0,-1-1 0,0-1 0,-1-1 0,1-1 0,-1-1 26,-1 0 1,0-1-1,0-2 1,-1-1 0,-3 2-1,-1 0 1,1 0 0,-1-1-59,1-1 0,-3-1 0,-3 4 0,-3 0 0,-1-4 0,-1 1-35,0 0 1,-3 1-1,-4 2 1,-3 0-1,-1-4 1,-3 1-50,-2-3 1,-3 1 0,-3 3 0,-1 1 0,-4 0 0,-2 0-62,-1 3 1,-3 2-1,-2 6 1,-2 2-1,-2 2 1,-1 2-1,-2 3 1,-1 4-94,-2 2 0,-1 3 1,-1 4-1,0 4 1,1 7-1,0 3 140,-2 3 0,1 2 0,1-1 0,0 3 0,-2 5 0,1 2 0,1 2 0</inkml:trace>
  <inkml:trace contextRef="#ctx0" brushRef="#br0" timeOffset="3">17561 5565 8070,'-23'-36'-37,"0"1"0,-2 2 1,3 3-1,1 5 1,5 3-1,1 1 262,2-1 0,1 6 1,2 2-1,2 2-168,1 1 0,0 2 0,-4 2 0,1 4-111,-1 6 0,-3 8 1,-2 12-1,1 8-21,0 6 0,-4 12 0,1 6 0,8-23 0,0 1-34,-1 3 1,1 1-1,0-1 1,2 1 0,-1 3-1,1 1 1,0 1 0,0 0-158,0 2 0,-1 0 0,1 2 0,-1 1 0,-2 3 0,1 1 242,2 0 1,-1 1-1,-1-1 1,0 0-1,0-2 1,1-1 14,-3 2 0,0 0 0,1 0 1,0 1-1,-2 2 0,1 1 1,0-1-1,1 0 34,1 0 0,-1 1 0,1-1 0,0 0 0,0 1 0,1 0 66,0 0 0,0 2 0,3 1 0,1 0 0,-2 2 0,2-1 0,1-1 0,1-1-48,0-2 1,1 0 0,0 0 0,0-1 0,2 0 0,0 1-225,0 1 1,0 0 0,0-3 0,0 0 0,1 2-1,0 0 172,0 0 1,1 1-1,-1-2 1,-1 0 0,2 3-1,1 0-3,0 2 0,-1-1 0,-2-4 0,1-1 0,1 3 0,1 0 1,-2-2-1,1-1-134,0-1 0,0 0 1,0 2-1,0 1 1,0-3-1,-1 0 142,0 0 0,1 0 0,2 1 1,1-1-1,-2-5 0,0 0 13,-1 1 1,1 1-1,2 0 1,0 1-1,-2-1 1,0 1-1,0-1 1,1 1 25,0-2 1,-1 0-1,-2 0 1,0 1 0,2 1-1,-1 1 35,1 1 0,-1 1 0,-2 0 0,1 0 0,1 0 0,0 0-35,-2-1 0,1 1 1,-1 0-1,1 0 1,0 2-1,0 1 1,1 0-1,0 1-21,-1 0 0,0 0 1,1-3-1,1-1 0,-1 1 1,1 1-9,-1-2 0,2 1 1,-1-3-1,1 0 1,1 0-1,0 0 0,1-3 1,0 0-2,1-2 1,0-1 0,-1-2 0,0 0 0,1-5 0,1 0-61,0 1 0,0-1 0,-1 0 0,1 0 0,1 0 1,1-2 55,-1-1 1,0 0-1,-2 0 1,0-1 0,2-3-1,0-1 12,0 1 1,1-1 0,1 2 0,1 0-1,1-3 1,-1-1 0,13 27 184,1-4 1,1-1 0,6-1-207,3-5 0,-1-11 0,8-11-6,4-5 1,4-8-1,2-2 1,0-2-36,0-1 1,5-9-1,-28-1 1,0-1 37,2-5 1,-1-2 0,3-2 0,1-2 0,0-4 0,-1 0 24,1-2 0,0 0 0,0 1 0,-1-1 0,-2 1 0,-1-1 0,1 0 0,0 0-64,0 1 0,0 0 1,-1 0-1,1 2 1,-2 1-1,1 1 45,-1 1 0,0-1 1,0-1-1,0-1 1,0-3-1,1-1 0,-1-2 1,0-1 122,1-2 1,0-2 0,0 0 0,0-1 0,1-2 0,-1-2-23,-1 1 1,0 0-1,2 1 1,-1-1 0,-1-4-1,-1 0-21,1 0 0,-1-1 1,0 2-1,-1 0 1,-2-1-1,-1-2 0,-1-2 1,0-1-43,0-4 0,-1-2 0,-7 13 0,0-1 0,-2-1 0,1-3 1,-1-1-1,-1 0-159,0-1 1,0 0-1,0-1 1,-1-3-1,-1-1 1,-1 0-1,-1 1 1,0-1-1,-1 0 107,0-1 0,-1-1 1,0 1-1,1-2 1,0 0-1,-1 0 1,-2 0-1,0 0 1,-1 0-1,1 0 0,-1 0 1,1 0-7,0 1 0,1 1 0,-1-1 1,-1 3-1,-1 0 0,1-1 0,1-1 1,0 0-1,1 0 18,-1 0 1,0-1 0,0 1 0,0-2-1,0 1 1,0-1 0,2 1 0,-1-1 0,0 1 5,0 2 0,0-1 0,0 1 1,1-1-1,0 0 0,0 0 0,1-1 1,1 1-1,-1-1 0,0 0 0,1-1 1,-1-1-6,1 0 1,0-1 0,-1 1 0,-1 1 0,-1 1 0,0 0 0,0 1 0,1 0 0,-1 0-5,-1 1 1,-1 1 0,0 0 0,0 0 0,0 1 0,0 0 0,-3 0 0,0-1 0,0 1 21,0-1 0,0 1 0,0-1 0,-1 2 0,-1 1 0,0-1 0,0-1 1,-2 0-1,0-1 0,-1 2 0,-1-1 0,0 1-41,-1 0 0,0 0 0,-1 0 1,-1 0-1,-1 0 0,-1 1 1,0-2-1,0 1 0,-1 0 128,0 2 0,0-1 1,-1 1-1,-1-1 1,0 1-1,0 1 1,1 3-1,0 1 0,-1 1 7,1-1 0,-1 0 0,1 0 0,-1 0 0,0 0 0,0 1 0,-1 2 0,-1 0 0,1 0 0,-7-16 0,-1 0 14,1 2 0,0 1 1,0 3-1,-1 1 1,1-1-1,-1 0-233,-1 3 0,0 1 0,0 1 0,1 0 1,-2 2-1,-1 1 57,2 0 1,-1 2 0,0 2 0,1 1-1,0 1 1,0 2 0,-2 0 0,0 1 5,-1 0 0,0 2 0,-1 3 0,0 1 0,-1 0 0,0 0 31,0 2 1,-1 1-1,-1 1 1,-1 0 0,1-1-1,0 1 53,-2-1 0,1 2 0,-1 2 0,0 1 0,0 2 0,0 1 0,0 1 0,-1 1 64,0 1 0,-1 2 0,-1 2 0,0 1 1,-2 0-1,0 1-68,0 2 1,-1 2-1,0 4 1,1 4-1,-2 3 1,0 3-1,-3 4 1,1 5-85,-3 3 1,0 4 0,5 3 0,0 2 0,0 6 0,0 2-92,2 1 0,0 2 0,2 2 1,1 1-1,0 1 0,1 1 1,2 0-1,1 1 41,2-2 0,2 0 1,1 1-1,1-1 1,6-3-1,2 1-178,0-1 1,1 2-1,-1 3 1,1 1 0,2 1-1,1 2-311,0 0 1,1 2 592,4-17 0,2 2 0,-1-1 0,-4 18 0,0 0 0,4-17 0,0 1 0</inkml:trace>
  <inkml:trace contextRef="#ctx0" brushRef="#br0" timeOffset="4">12498 5129 8373,'-11'-22'-563,"4"1"0,1 0 485,2-1 1,-4 1 0,4 0 0,-1 0-1,-1-1 1,0 1 77,-2 0 0,-3-1 0,-2 1 0,-2 1 167,-2 2 1,0 3-1,-5 5 1,0 2 866,-3 1 0,-2 6 0,-6 1 1,-3 7-1004,-3 6 0,-3 5 0,-4 7 0,-3 4-124,1 5 1,22-13 0,1 1 0,1 3 0,2 1-1,-1 1 1,1 1 15,0 2 0,0 1 0,0 2 0,-1 1 0,2 1 0,0 0-55,1-1 0,2 2 0,2 0 0,2 1 0,2-2 0,1 1 135,1 0 0,1 1 1,3-1-1,1 0 1,3-2-1,2 0 1,3 25 68,8-7 0,6-5 0,7-4-26,5-1 0,7-5 0,7-5 93,5-6 0,6-9 0,-25-9 0,1-1 0,2-2 0,1 0 84,1-1 0,1-1 0,2 0 0,-1-3 1,-3-3-1,0-3-125,0-1 0,1-3 0,2-4 1,0-3-1,0-3 0,-1-3-128,2 0 1,-1-2 0,-1-3 0,-1-2-1,-2-1 1,0-1 0,-3-1 0,0-2-23,-1-1 1,-2-1-1,-3 1 1,-2-1 0,-2-1-1,0-2 11,-3 3 0,-2-1 1,-2-1-1,-4-1 1,-1-2-1,-3 1-33,-1-3 1,-1 0 0,-1 4 0,-1 0 0,-1 0 0,0 2 0,-2 3 0,-2 1-306,-1 3 0,-2 1 0,-12-20 0,-5 10-1732,-3 6 2111,-3 14 0,-2 7 0,-2 9 0,-3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85"/>
    </inkml:context>
    <inkml:brush xml:id="br0">
      <inkml:brushProperty name="width" value="0.05292" units="cm"/>
      <inkml:brushProperty name="height" value="0.05292" units="cm"/>
      <inkml:brushProperty name="color" value="#FF0000"/>
    </inkml:brush>
  </inkml:definitions>
  <inkml:trace contextRef="#ctx0" brushRef="#br0">15295 6022 8225,'0'-16'-133,"0"0"0,0 6 0,0-1 539,0 0 0,1 6-415,3 1 0,-2 4 1,5 4-1,2 3-87,0 2 1,2 2 0,-1-1 0,1 1 102,0 0 1,1 3 0,1 0 0,2-1 23,1-1 1,7-2 0,5 0-1,4-3 155,4-3 0,6-3 0,9-1-102,5 0 1,3-5 0,-27 2-1,1-1-149,0-1 1,1 0 0,-1 0-1,-1 0 1,1 0 0,0-1 84,-2 1 1,0 0-1,27-3 1,-4 1 0,2 0-1,-1 1-51,-3 3 1,-7 2 0,-7 1-36,-2 0 0,0 0 0,-5 1-97,-3 2 1,-2 0-1,-6 5 1,0 3 162,1 2 0,-2 6 0,6-2 0,-2 3 0,-2 2 0</inkml:trace>
  <inkml:trace contextRef="#ctx0" brushRef="#br0" timeOffset="1">5637 7065 8217,'-15'-21'-29,"3"3"0,-2 0 0,1 1 1,1 0-1,2 2-154,4-1 1,0 4-1,2-2 145,2 2 1,1 2 0,-1 0 11,-1 3 1,1 2 98,-6 5 1,5 0-43,-4 0 0,3 2 1,-2 1-1,0 4 24,1 3 1,2 4-1,0 1-46,1 2 1,2 1 0,0 3-1,2 0-16,1 0 1,7 2 0,5 2 0,2 2-8,1 0 1,4 0 0,4-3 36,6 1 0,1 3 0,7-3 1,4-1 14,4-2 1,4-2 0,2-2 53,3-4 0,1-7 1,-28-5-1,0 0 65,27-1 1,1-7 0,0-3-85,-28 3 1,-1-1 0,23-12-1,0 1 1,-2-2 28,-2-1 1,-3-1-1,1 1-44,-2 0 0,-6 1 1,-4 1-49,-5 1 0,1 1 1,-6 0-1,-4 2-296,-5 4 0,-3 1 0,-1 3-370,-1 4 0,1-2 656,-1 1 0,1 1 0,0 3 0</inkml:trace>
  <inkml:trace contextRef="#ctx0" brushRef="#br0" timeOffset="2">7903 7044 8100,'-17'-5'178,"-2"0"1,5-2-1,2 5 93,4 4 0,8 4 0,8 6 1,5 1-259,5 1 0,3 4 0,4-3 0,4 1-78,1-1 1,6-1 0,0-4 0,3-2-2,5-1 1,-1-5-1,3 1-78,-2-6 1,2-6 0,0-7 0,-1 0 2,-2-3 1,-4-5 0,-1 0-267,-1 0 1,3 0 93,-1-1 0,2-2 0,2-5 0</inkml:trace>
  <inkml:trace contextRef="#ctx0" brushRef="#br0" timeOffset="3">17295 7150 8251,'-5'-15'-17,"-1"-2"0,-4-5 0,0-1 0,3 1 0,4 3 0,1 1 449,2 2 0,5 3 0,2-2 1,3 5-36,0 3 0,6-2 1,3 6-1,4 2-131,6 3 0,5 5 0,3 7 0,2 4 17,4 2 1,5 1-1,6 0-235,3-4 1,-26-9 0,3-2 0,2-1 0,2-4 0,3-1 0,2-3-209,4-4 1,1-3 0,-2-3 0,1-3 0,4-8 0,1-3 173,-3-2 0,0-2 1,-1-4-1,-2-1 1,-14 10-1,-2-1 0,1 0 1,12-12-1,0 0-179,-3 2 0,-1-1 0,-4 2 0,-1 1 0,-6 5 1,-1 2-388,-2 2 0,1 2 0,25-8 0,-4 19 552,1 11 0,0 10 0,5 14 0,-25-8 0,-1 0 0</inkml:trace>
  <inkml:trace contextRef="#ctx0" brushRef="#br0" timeOffset="4">17614 9842 12738,'-11'-5'-675,"4"-1"0,0-4 0,-1-1 1057,-1 1 391,3 4-338,1 1 0,5 10 0,1 1 0,3 1-108,3 0 1,2-1 0,2 2-51,-1-1 1,6-3 0,2 3 0,3 0-92,4-1 0,-2-2 1,6-2-1,0 0-185,2 1 1,4 1 0,2-4-17,1 0 1,2 1-1,6 2 1,3 0 70,-1-1 1,0 1 0,-1-1-1,2 2 0,1-1 0,2-3 0,2 0 36,1 0 0,2 0 0,1 0 19,1 0 1,-29-2-1,1 0 1,0-1-1,0 0 1,0-1-1,0 1-33,-1-1 1,0 0 0,29 1-1,-28 0 1,1-1-42,0 0 0,0 0 1,24-2-1,-25 3 1,-1 0-1,26-3-55,1 0 0,0 2 0,-27 1 0,1-1-38,0 0 0,0 0 0,0 1 0,-1 0 0,27-4 0,-27 3 0,0-1 26,1-2 1,1 1 0,0 0 0,0 0 0,0-1 0,1-1-4,0 2 1,1 1 0,-1-1 0,0 1 0,2 0 0,1-1 0,0 1 0,-1 0 9,0-1 1,0 1-1,0 0 1,-1-1-1,0 2 1,-1-1-2,0 1 1,1 1-1,0 0 1,1 1 0,-3 2-1,1 0-85,-2 0 1,1 0-1,2 0 1,-1 0-1,26 0 1,1 0-35,0 0 0,-29 0 0,1 0 0,0 0 0,1 0 52,-2 0 1,0 0 0,27-1 0,-28 0 0,1-2-1,-1 0 1,1-1 20,0 0 0,1-1 0,-1 0 0,0-1 1,0 1-1,0 0 26,-1-1 1,0 1 0,27-6 0,-27 6 0,0 0 0,0-1 0,0 1-31,29-6 0,-4 1 0,-7-1-45,0 1 0,1 2 0,-3 3 0,-1 0-60,-1 2 0,-5 2 0,0 1 26,1 0 1,0 0 0,1 1 0,-4 2-2,0 0 0,-2 4 1,-1-2 49,1 1 0,-3-4 0,1 3 1,-3-1 230,-1-1 0,-2 2 1,0-3-122,-1 2 0,-2 1 0,-5-3 0,-2 3 79,-2 1 0,-1-4-269,-3 2 112,-5 1 0,2-2 0,-3 3 46,1-2 1,1 0 0,3-4-391,1 0 0,4 0 416,3 0 0,2 5 0,1 1 0</inkml:trace>
  <inkml:trace contextRef="#ctx0" brushRef="#br0" timeOffset="5">1872 10587 9620,'-15'0'-154,"-1"-4"0,-1 0 0,2-1 1,4 0-1,1 4 735,3 3 0,2 4 0,5 5 0,-1 1-558,-2 2 0,1-1 1,-1 3-1,2 1-284,1 0 1,1-1-1,1 3 1,3-2-15,1-2 0,-3 3 0,4-4 120,2-1 0,1-1 0,3-2 0,3 0 114,0-3 1,3 1 0,5-3 87,1 1 1,5-4 0,1 3 0,5 0 197,1 2 1,2-1 0,5 1-175,2 1 1,-1 1 0,5 3-1,-1 2-37,0 4 1,-1 2-1,-2 2-24,4-1 0,0-3 0,2-3 18,2-3 0,3 0 0,-1-9 0,-26-2 0,1 1-39,0-2 1,0 1 0,2-1 0,1 0 0,-2-1 0,1 1 48,-2-2 0,0 0 0,0-1 1,1 0-1,1-2 0,1 1 8,2 0 1,-1 0 0,1 0 0,0-1 0,0 2 0,0 0 0,0 0 0,-1 0-12,1 1 1,0 1-1,0-2 1,0 1 0,1 0-1,0 0-47,0 1 1,0 0 0,-3 0 0,0 1-1,1 0 1,0 0 0,-1 0 0,-1 0-67,-1 0 1,-1 0 0,2 1 0,-1 1-1,1 0 1,1 0 72,-1-1 1,1 0 0,-2 2 0,0-1 0,-2 0 0,0 1 27,1 0 1,0 0 0,0-2-1,0 1 1,0 1 0,0 0-1,27 3-134,-5 0 1,-2-4 0,3 2 181,3-3 1,-3-1 0,3 0-151,-3 0 0,-1 0 0,2 0 0,0 0-770,2 0 0,0 5 849,-4 2 0,-1 4 0,0 3 0,1 3 0,3 4 0</inkml:trace>
  <inkml:trace contextRef="#ctx0" brushRef="#br0" timeOffset="6">20837 8991 8407,'0'-21'88,"0"-2"1,1-1-1,1 0 1,2-1 0,-2-1 332,0-3 0,-2 3 1,0 2-1,0 1-353,0 2 0,-2 1 1,-2 2-1,-6 4-316,-3 2 0,-6 1 0,0 0 0,-5-1-110,-8 1 0,-3-2 1,-6 6-1,-5-2 148,-5-2 1,-3 0-1,23 6 1,0 0-1,1-1 1,-1 1 108,-2 0 1,1-1 0,0 1 0,-1 0 0,-2-1 0,-1 1 47,0-1 0,0 1 0,0 2 0,0 1 0,0-1 0,1 2 103,1 0 0,0 1 0,0 0 0,0 0 0,0 0 0,-1 1 0,1 0 1,0 2-15,-1-1 1,1 3 0,2 1 0,0 2 0,3 0 0,-1 0-19,-28 9 1,29-6 0,1 2 0,-28 9-26,28-9 1,-1 0 0,-24 12 0,3 4 0,1 4 72,24-14 0,1 0 1,-1 3-1,0 1 1,2 1-1,1 0-37,1 0 1,0 0-1,-17 22 1,7 5 0,15-24-1,1 0-35,0 3 1,1-1-1,1 2 1,2 0-1,1-1 1,2 0-11,-6 27 0,7 1 0,3 0 33,3 1 0,1-7 0,1 1 8,3-1 1,2 0-1,4 3 1,1-1 18,-1-1 1,6 2 0,2-8-25,2 1 0,6 1 1,2 0-10,3-2 0,5-4 0,3-1 0,3-2-58,0-1 0,1-6 1,1 0-33,2-3 1,-1-7-1,5 2 23,5-2 0,1-7 0,-24-9 1,-1-1-1,0-1 0,1-2 44,0 0 1,1-2 0,2-2 0,1-2-1,-1 0 1,1-2 16,0-1 1,1-1-1,-2 0 1,1 0-1,-1-3 1,1 0 0,-1-2-1,1 0 33,-2-1 0,1 0 1,3-1-1,0-1 1,-2-2-1,-1-1-44,-1 1 0,0-1 1,-1-2-1,-1-2 1,-1 2-1,0-1 88,-1-1 1,0-1 0,-2-4-1,0 0 1,0 0 0,-1 1 0,-1-2-1,-1 0 5,-1-1 0,-2 0 1,-2-1-1,-1 0 1,-1-3-1,0-2-47,-1 0 0,-1-1 0,-3 2 0,0-1 1,-2 0-1,0 0 0,-2 0 0,0 0-107,-1 0 0,-1 0 1,1 1-1,-2 0 1,0-2-1,-2 1 59,-1 1 0,1-1 1,1 1-1,-1 0 0,2-24 14,0-1 1,2 3 0,-3 1 101,1 4 1,-4 4 0,2 4 0,-3 2 157,-1 2 1,0-2 0,-1 7-100,-3 3 1,-3 1 0,-7 5 0,-4 1 37,-2 2 1,-6 5 0,-3 3-200,-5 2 0,-5 3 0,-8 0 11,-2 2 0,-3 5 1,-1-2-1,-1 3 4,1 1 1,0 5 0,1 2-469,2 3 0,3 1 0,6 4 0,2 2 447,3 3 0,6 2 0,0 1 0,1 3 0,3 3 0,2-1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92"/>
    </inkml:context>
    <inkml:brush xml:id="br0">
      <inkml:brushProperty name="width" value="0.05292" units="cm"/>
      <inkml:brushProperty name="height" value="0.05292" units="cm"/>
      <inkml:brushProperty name="color" value="#FF0000"/>
    </inkml:brush>
  </inkml:definitions>
  <inkml:trace contextRef="#ctx0" brushRef="#br0">10190 4118 8428,'6'-10'31,"2"0"0,-3-9 0,2 2 0,5 1 1,4 0-1,5 1 246,4 2 0,4 1 1,5 1-1,3 1 1,2 0-215,4 3 0,1 2 0,6 5 0,0-1-169,2-2 0,3 2 0,0-3 0,3 3 80,1 1 0,-28 0 1,1 0-1,0 0 0,1 0 1,-2 0-1,1 0 1,-1 0 1,0 0 0,0 0 0,1 0-1,0 0 1,1 0 0,0 0 0,0 0 65,1 0 1,-1 0 0,1 0 0,0 0 0,-2 0 0,0 0-9,-1 0 0,1 0 0,1-1 1,-1 1-1,1-1 0,-1-1 0,1 1 1,-2-1 64,28-1 0,-8 2 0,-5 1-23,-2 0 1,-3 0 0,-3 0-157,-6 0 1,-4 1 0,-4 3 0,1 4-371,-1 5 0,2 0 1,0 5 450,1 1 0,6 6 0,5 2 0</inkml:trace>
  <inkml:trace contextRef="#ctx0" brushRef="#br0" timeOffset="1">17720 3916 8256,'-16'-11'24,"-3"-3"0,5 0 1,1 1-1,2 1 320,4 1 0,-1 0 0,4 1-190,2-1 1,2 4 0,3 0 0,5 0-193,1 1 0,-2 1 1,0 5-1,3 0 50,3 0 1,0 0 0,4 0 0,1 1-113,-1 3 1,6 1 0,-1 4 45,0 2 1,5-3-1,3 6 1,3-1 41,2 1 0,7 2 0,0 3-3,7-2 1,4-2 0,4 1 4,-28-8 1,2 0 0,0-1 0,0 0 0,2-2 0,-1-1 0,2 1 0,1-2 43,2 1 1,0 0 0,-2-2-1,0 1 1,1 2 0,0-1-34,-1-1 1,0 1 0,-1-1 0,1 1 0,1 1 0,1 2 9,0 0 1,0 0 0,-1-1 0,-1 0 0,2 1 0,1 1 0,-3-1-1,-1 0-13,1 0 0,-1 1 0,-1 1 1,1 0-1,2 0 0,0-1 12,0 0 0,0 1 0,0-2 0,-1 0 0,-2-3 0,-1 0 57,2 0 0,0-1 1,-1 0-1,0 0 1,2 1-1,0-1 1,-1-1-1,0 0 10,-1-2 0,0 1 0,0-1 0,-1 0 0,0 0 0,0 0-10,0 0 1,0 0-1,28 0 1,-2 0-29,-3 0 1,0-4 0,-6 1 0,-1 0 2,-2 2 0,-7-2 1,-3-1-320,-3 2 1,-6 1 0,-2 1 0,-3 0-413,-1 0 1,-1 4-1,-2 3 689,-4 3 0,3-2 0,1 3 0,2 2 0</inkml:trace>
  <inkml:trace contextRef="#ctx0" brushRef="#br0" timeOffset="2">3425 5256 8252,'-11'-5'-40,"1"4"1,-1-2 0,0 0 0,1 1-198,-1-2 0,2 6 179,2 5 134,2-3 0,10 1 0,2-5 1,3 0 36,5 0 1,-2-3-1,5-2 1,4-1 1,1-2 1,3-1 0,-1 1-21,4 1 1,2 0 0,5-4-100,3 1 1,0 3 0,3 0 0,6-2 6,3 0 0,6-1 0,-27 6 0,1 0-24,0 0 0,0 1 0,0 0 0,0-1 1,0-1-1,0-1 0,2 1 0,-1 0 15,1-1 1,-1 1-1,1 1 1,-1 1-1,0-1 1,0 1-85,0-1 1,0-1-1,1 1 1,-1 0 0,1 0-1,-1 0 81,0 0 0,0 1 0,1 0 1,0 0-1,-3-1 0,0 0 0,2 0 1,-1 2 0,1-1 0,0 1 0,1 0 1,0-1-1,0 2 0,-1 0 10,0-1 1,-1 0 0,27-1 0,-28 3 0,1 0-3,1 0 0,1 0 0,0-2 1,0 0-1,1 0 0,0 1 0,-3-1 1,-1 1 5,29 0 1,-1 1 0,-27 0 0,1 0-5,0 0 1,-1 0 0,30 0 0,-29 0 0,1 0-2,-2 0 1,-1 0-1,30-1 1,-27 0-1,-1 0 1,1-1-1,1-1 2,-1 0 0,1 0 1,-1 0-1,0 0 0,-2-1 1,0 0 4,-1 0 1,0 1-1,0 1 1,0 0-1,1-1 1,1 0-1,-1 1 1,-1 0 16,1 0 0,-1 1 0,26-4 0,3 2-3,-1 1 0,-28-1 0,1 1 0,25-2 165,0 2-167,-7 1 1,3 1 0,-2 0 71,2 0 0,-3 1 0,-3 1-59,-3 2 0,0-1 0,1-3 38,2 0 0,-1-1 0,3-1 0,-1-3-33,-2-1 1,-1 3 0,-1-3-272,-1 1 0,-3 1 1,1 4-1,4 0-808,4 0 1041,9 5 0,-1 0 0,-26-1 0,0-1 0,1-1 0,-1 0 0,2-2 0,-1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695"/>
    </inkml:context>
    <inkml:brush xml:id="br0">
      <inkml:brushProperty name="width" value="0.05292" units="cm"/>
      <inkml:brushProperty name="height" value="0.05292" units="cm"/>
      <inkml:brushProperty name="color" value="#FF0000"/>
    </inkml:brush>
  </inkml:definitions>
  <inkml:trace contextRef="#ctx0" brushRef="#br0">21464 7448 8308,'0'-38'261,"0"6"0,3 7 0,3 4 0,6 3 0,2 4-76,1 2 1,-1 7 0,-2 1-1,1 3 1,1 1 184,-1 0 1,-1 5-1,0 2 1,1 3 0,1 3 131,-1 1 1,-1 9 0,-3 1-183,-2 5 1,3 2-1,-4 9 1,1 4-1,0 4-25,1 4 0,-3 6 1,-3-27-1,0 0-199,-2 1 1,1 2-1,-1 4 1,0 1-1,-1 1 1,1 1 0,-2-1-1,0 0-99,-1-2 0,-1 0 0,0-2 0,-2-2 1,1 0-1,-1 1-7,-1-1 1,-1 0-1,-7 22 1,-4-4-3,1-10 1,1-5-1,-5-6 1,1-4 97,0-6 1,3-5 0,0-9-145,0-4 0,1-2 0,-1-2 0,1-3-214,0-7 1,-2-4 0,5-6 185,1 4 0,2-2 0,4 5 58,4 1 0,1 4 0,4 3 0,1 2 16,4 1 0,3 2 0,2 2 287,2 3 1,2 2 0,7 4 0,0 1 37,2 0 1,0-1 0,-4 1-294,1 0 0,-1-4 0,0-1-20,0-2 1,-4 0-1,-3-5 1,-2-3-5,-1-3 1,-2-6 0,-1-2-273,-1-2 0,-3 4 0,2-1-1719,-1 2 0,3 7 1995,-1 5 0,-2 15 0,-1 7 0</inkml:trace>
  <inkml:trace contextRef="#ctx0" brushRef="#br0" timeOffset="1">20922 4777 9942,'-11'-8'-35,"2"-3"0,1 1 1,2 4 221,1 9 1,1 18-1,4 15 1,-2 8-1,-4 7-373,-4 4 0,-7 0 1,2 0-1,-2-5 102,-2-7 0,-1-4 0,0-11 0,2-8 168,4-6 0,-1-9 0,2-5-5,3-6 1,6-8-1,8-4 1,8-3-41,8-4 1,10-2 0,6-4-27,2 3 0,-2 3 1,1 7 69,0 4 1,1 7 0,-5 3-130,-2 3 0,-8 12 0,-1 6-207,-7 10 1,-8 7 0,-5 2-1,-5 2 239,-8 2 1,-9 2-1,-7 0 1</inkml:trace>
  <inkml:trace contextRef="#ctx0" brushRef="#br0" timeOffset="2">17508 4863 8728,'-20'0'-261,"2"-5"0,-6-2 1,5-2-1,5 1 409,2 1 1,6 6 0,3 2 0,2 9 0,1 7-83,0 7 1,-1 3 0,-2 6 0,0 1-95,0 2 1,-1 5 0,-1 1 0,0 4-51,0 2 0,1-2 0,1 3 0,0-1-145,0 1 0,2-1 0,1 2 0,1-4-120,3-2 0,-1 2 0,7 1 267,2 2 1,1-9-1,-3-2 1,1-6 143,0-4 0,-2-4 0,-1-1 90,-1-4 0,-4-3 0,0-6 0,-1 1 319,-2-1 0,0 2 0,0 2-333,0 4 0,0 3 0,0 4 0,0 5-1180,0 4 1035,0 4 1,4 5-1,2-1 1</inkml:trace>
  <inkml:trace contextRef="#ctx0" brushRef="#br0" timeOffset="3">17423 6767 8588,'-22'32'80,"3"-1"1,4-3 216,4-3 1,8-1 0,-1 0-154,3 5 0,1 2 0,0 0 0,0 1-230,0 0 0,4 1 0,0 4-358,2 6 1,-2 4 0,3 5-1,0-1-89,-1-2 0,-1-2 0,-5 0 328,0-3 0,-1-5 0,-4-11 243,-6-3 0,-1 1 1,-4-3 319,0-2 1,1-1-1,2-6 1,-1-1 258,1-1 1,5 2 0,2 0-296,1-1 1,1-1 0,4 0 0,0 2-170,0 4 0,4 2 0,0 1-110,-2 0 0,3 2 1,-2 0-919,0 2 0,-2 1 0,-1-2 328,0 1 1,0-1 0,-1-2 546,-3-1 0,-2 0 0,-5 1 0</inkml:trace>
  <inkml:trace contextRef="#ctx0" brushRef="#br0" timeOffset="4">20390 5129 10753,'-32'-22'-505,"5"-1"0,2-1 1,4 1-1,3 0 1,3 0 554,0 1 0,4 5 0,-1 3 0,4 4 1,0 2-42,-2 5 0,3 2 0,0 2 157,-1 2 0,2 8 0,-1 8 0,-2 5 1,1 5-62,1 5 0,-2 9 0,1 8-69,-1 4 0,2-23 0,0 0 1,0 3-1,0 1-107,0 0 0,1 2 0,0 3 1,0 1-1,0 2 0,1 1 0,0 2 1,0 0 60,-1 0 0,1 1 0,1 0 1,1 0-1,0 0 0,0 0 58,0 0 1,1 0 0,0-3-1,1 1 1,1-2 0,1 0-1,0-1 1,1-2-8,1-2 0,1 0 0,1 0 0,1-1 0,1-4 0,0-1 0,2 1 0,0 0 1,1 0 0,0 0 1,1 1-1,1 0 0,-1 2 1,1 1-94,0-1 0,1 0 0,2 1 0,0 0 0,-1 0 0,0 1 0,1 0 0,1 1-59,0 0 0,0 0 0,-1-3 0,0-2 0,0 1 0,0-1-105,-1-1 0,0-2 1,10 22-1,1-8 1,-3-11 47,-1-9 1,1-10 0,0-15 205,3-7 1,2-17 0,5-17-6,0-11 1,-13 19-1,0-3 1,2-4 0,0-1-1,3-3 1,1-2 25,1-2 1,0-1 0,-7 12 0,0 0 0,-1 0 0,2-2 0,-1 0 0,0-1 0,1 1 0,0 0 0,-1 0-124,2-1 0,-1 1 1,1-1-1,1-1 1,1 0-1,-1-1 0,1 0 1,1 0-1,-1-1 1,0 1-1,0-1 1,0 1 64,-2 1 0,1-1 0,-2 1 1,-1 2-1,-1-1 0,-1 0 1,4-14-1,-1 0 0,-3 1 1,-2-1-54,-3 1 1,-2 1 0,-3 1-1,-3 1 1,-4 2 0,-4 0-163,-2 1 1,-4 0 0,-4 2 0,-5 2 0,-7-1-1,-3 1 140,-1 1 0,-2 2 1,-3 7-1,-2 3 1,-2 4-1,0 5 1,1 7-1,-1 5 73,1 5 0,0 5 0,0 2 0,1 5 0,-2 4 0,0 2 0,-2 2 0,1-1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700"/>
    </inkml:context>
    <inkml:brush xml:id="br0">
      <inkml:brushProperty name="width" value="0.05292" units="cm"/>
      <inkml:brushProperty name="height" value="0.05292" units="cm"/>
      <inkml:brushProperty name="color" value="#FF0000"/>
    </inkml:brush>
  </inkml:definitions>
  <inkml:trace contextRef="#ctx0" brushRef="#br0">11158 7629 11537,'-27'-11'-143,"1"1"0,5-1 0,3 0 305,0 1 0,5 0 0,0 2 0,3 2 1,4 0-1,1 1 932,-1 1-761,3-5 0,1 8 0,8-1 0,4 4 1,5 7 17,4 4 1,-1 4 0,11 8 0,2 3-105,3 3 1,0 6 0,6 3-202,-18-18 1,0 1 0,0 1-1,1 0 1,2 3 0,2 0 0,0-1-1,1 1-198,1 0 1,0-1-1,3-1 1,1-3-1,2 0 1,1-3 299,1-3 0,0-3 1,-1-6-1,0-4 1,-2-8-1,0-3 132,-1-5 1,-2-4-1,-3-4 1,-3-4-1,2-5 1,-2-2-1,0 0 1,-1-2-222,-1-1 0,-1-1 0,-3 4 1,1 0-1,-3 2 0,0 0 0,-2 3 1,-1 0-1449,11-23 1,-2 8 1388,-2 6 0,-3 4 0,-1 4 0,1 2 0</inkml:trace>
  <inkml:trace contextRef="#ctx0" brushRef="#br0" timeOffset="1">13147 8842 8287,'-27'0'-165,"1"-8"1,5-3-1,4-2 1,4-1-1,3-2 47,3 0 0,5-1 0,-2 0 0,3 1 0,1 2 52,0 0 1,-3 0 0,-1 3 0,0 0-61,0 1 0,3-4 1,-3-1-1,3 2 40,1 2 0,0-4 0,0 1 54,0 1 1,3 1-1,1 1 32,-2-4 0,-1 4 0,-1-4 115,0 4 1,-4 0 0,-3 0 0,-3 2 297,0 2 0,-1-2 0,0 5 0,1-2 77,-1-3 1,0 5 0,2-1 266,2 0-601,-3 4 1,9-2 0,-2 6-142,1 4 1,4 3 0,0 1-168,2 4 1,3-2 0,-3 4 0,2 2 97,3 1 0,0 5 0,2 1 52,-1 1 1,4-3 0,2 2 0,0-1 9,3 0 1,5 3-1,3-3-19,4-1 0,0-5 0,8-2-61,1 2 0,1-3 1,2-3-1,-1-4 16,1-2 0,2-5 1,2 2 39,3-3 1,4-1-1,-3 0 1,4 0-3,6 0 1,-26-1 0,0-1 0,3-1 0,-1 1-56,1-1 1,0 0 0,2 1 0,0 0-1,1 0 1,-1-1 0,3 0 0,1 1 81,2 0 0,0 1 0,-2 1 0,-1-1 0,3 1 0,1 0-148,-4 0 1,1 0-1,1 0 1,1 0 0,2 0-1,0 0 139,2 0 1,1 0-1,0 0 1,0 0-1,0 0 1,1-1-1,0 0 1,1 0 1,1-1 0,1 0 1,1-1-1,1-1 1,2 2-1,0-1-156,0 0 1,-1 0-1,2 2 1,0 0 0,-2-1-1,0-1 1,-18 2-1,0-1 1,1-1 127,1 0 0,1 0 1,0-1-1,2-1 0,1 0 1,0-1-1,-1 0 0,0-2 1,0 1 22,-1 0 0,0 0 1,0 0-1,1-1 1,0 1-1,0-1 1,0 1-1,0-1 1,1 0-1,0-1 1,1 1-1,0-1 15,2 0 1,-1-1 0,1 2 0,-3-1 0,1 2 0,-1-1 0,0 0 0,1 0 0,-1 0 0,-1 1 0,0 1 0,0 0 40,0 1 0,-1 0 0,1 1 0,1 0 1,0 1-1,-1 0 0,-1 0 0,0 1 1,-1 1-28,0 0 0,-1 1 1,0 1-1,0-1 0,0 0 1,0 1-1,17 2 0,-1 0 1,-17-2-1,0 1 0,0-1 74,1 0 0,0 0 0,1 0 1,-3-1-1,1 1 0,-1-1 1,20 0-1,-2-1-49,0-1 0,-1 0 0,-3 2 1,0-1-1,0-1 0,-1-1 1,-1 1-1,-1-2 36,-1 0 0,0-2 1,2-3-1,-1-2 0,0-4 1,-1-1-5,1-2 1,-1-2 0,0-1 0,-2-2-1,1-3 1,-1-1-118,-2 1 1,-2-1 0,-2-1 0,-1-1 0,-5 1 0,-1-1-1,-2 2 1,-1 0 18,-3 2 0,0-1 0,-4 3 0,-2-1 1,10-17-65,-8 2 0,-14 3 1,-4 8-1,-6 3-218,-5 2 0,-6 7 0,-9 2-195,-5 2 1,-4 2 0,-6 2 491,-2 1 0,-4 5 0,1-2 0,-2 3 0</inkml:trace>
  <inkml:trace contextRef="#ctx0" brushRef="#br0" timeOffset="2">4680 12236 10096,'0'-16'-60,"-5"-3"1,-1 4 0,1 1 0,0 0 0,1 0 459,1 1 0,-1-2 0,4 0 1,0 2-1,0 1 1042,0 2 0,0-1-1022,0 1 0,1 4 1,2 3-1,0 7-103,0 6 1,-2 11 0,-1 7 0,0 4-104,0 3 1,0 8 0,0 7 0,0 2-298,0 1 0,-4 0 0,1 1 0,0 2-143,2 1 0,-2-2 0,-1-6 104,2-7 0,1-4 0,1-6-360,0 0 1,0-6-1,0-5 1,0-5-1319,0-5 0,-2-1 1816,-1-3 0,-3 2 1,-5-3-1</inkml:trace>
  <inkml:trace contextRef="#ctx0" brushRef="#br0" timeOffset="3">4478 12683 8304,'0'-17'465,"0"-1"0,1 2-200,3 0 1,3 1-1,7-1 1,4-1-4,2 1 1,7 3-1,4-1 1,4 2-1096,3 1 0,-3 2 833,4 2 0,-4-3 0,1 4 0</inkml:trace>
  <inkml:trace contextRef="#ctx0" brushRef="#br0" timeOffset="4">4861 12779 8312,'-14'14'129,"1"1"1,3 1 549,6-1 0,2-4 0,4-5-53,1-2 1,7 0 0,5-4 0,1-1-139,3-3 1,1-3-1,1-7-552,-4-4 0,2-2 0,-5-1 1,-2-1-104,-4 1 0,-3-4 1,-5 1 379,0 0 1,-9 3-1,-5 3-28,-5 4 0,-6 3 0,-1 4 0,0 3-279,0 3 1,2 1 0,6 0-528,4 0 0,7 5 0,4 2-1157,1 2 0,10 2 1778,6 0 0,7-1 0,11 1 0</inkml:trace>
  <inkml:trace contextRef="#ctx0" brushRef="#br0" timeOffset="5">5031 12247 8503,'-11'-22'424,"-2"2"1,3 3 1203,4 2 1,5 10-520,4 5 1,3 5-1,5 10-794,-1 2 0,1 8 0,0 4-312,-1 1 1,1 7-1,-2 2 1,-1 2-885,-5 2 0,2 4 0,-2 2-357,0-1 1,-2 3-1,-1-6 1,0-4 1237,0-4 0,5-9 0,1-2 0</inkml:trace>
  <inkml:trace contextRef="#ctx0" brushRef="#br0" timeOffset="6">5520 12364 8474,'0'-17'398,"-1"3"1,-2 2 0,-4 3 205,-3 2 0,3 2 1,1 6-1,0 3-277,0 3 1,-1 7 0,-3 4 0,-2 2-457,-2 1 0,1 2 1,-5 0-1,0 2-1,2-1 0,-3-2 1,3-2 91,0-2 0,-1 1 1,1-5-1,4-1-6,4-1 1,5-5-155,0 0 0,4-3 0,5 2 0,6-2-666,3-1 0,3-1 1,3 0 863,0 2 0,5 4 0,1-2 0</inkml:trace>
  <inkml:trace contextRef="#ctx0" brushRef="#br0" timeOffset="7">5510 12608 8474,'-6'-10'0,"-2"-4"0,4-2 1189,2 0 1,0 2-1,2-3-68,0 2 1,2-3 0,1 5-440,4 3 0,6 1 1,1 5-648,-1 2 0,-1 7 0,-1 4 0,0 5-379,-1 3 0,0 1 0,-2 2-256,-1-2 1,-5 2 0,2-4 0,-3 1 61,-1-3 1,-3-2 0,-2-3 290,-1-2 0,-1-1 273,-4-2 1,2-4-1,2 0 1,3-6 233,3-4 1,1 0 0,1-1-123,3 0 0,2 1 0,5-1-185,4 1 1,1 0 0,5 3 0,-1 3-169,-2 3 0,2 1 0,-3 0 40,-1 0 0,0 0 515,-6 0 240,-4 0 0,-6-1-85,-7-2 0,2-3 0,2-5-133,2 0 0,1 1 1,1-1-294,2 0 1,3 6 0,6 1-645,2 3 1,-1 2 0,5 3-271,1 3 1,1 2 0,1 3 0,-1 1 844,-2 1 0,2 5 0,-3-2 0</inkml:trace>
  <inkml:trace contextRef="#ctx0" brushRef="#br0" timeOffset="8">6042 12300 8474,'0'-11'1983,"0"5"-1438,0 6 0,3 12 0,2 9 396,1 7 1,-3 4 0,4 3 0,0 4-769,-1 2 0,4 2 0,-4-2-396,0-2 1,3-3-1,-3-8 1,0-4 222,-3-5 0,3-4 0,0-4 0</inkml:trace>
  <inkml:trace contextRef="#ctx0" brushRef="#br0" timeOffset="9">6850 12034 8582,'0'-27'356,"-4"-2"0,1 8 0,0 5 1,2 3-1,2 3 764,3 3 0,2-1 0,5 5 1,-1 6-403,1 6 1,-1 8 0,0 8 0,-2 4-544,-1 5 0,-1 4 1,1 6-1,-3 3-733,-3 6 1,-1 1 0,0 2-219,0-1 1,0-6 0,0 0 0,0-3-1322,0-5 1,-1-9 2096,-3-10 0,-2-6 0,-4-5 0</inkml:trace>
  <inkml:trace contextRef="#ctx0" brushRef="#br0" timeOffset="10">7009 11779 8467,'-21'0'193,"5"0"1,1 1 0,5 2 265,3 4 0,-3 4 0,3 3 0,-2 4 390,-2 2 0,4 6 0,0 2 0,0 4-1111,1 4 1,-4-3 0,5 2-489,-1-2 1,-4-4 0,4 0 749,0 5 0,-8-7 0,2 3 0</inkml:trace>
  <inkml:trace contextRef="#ctx0" brushRef="#br0" timeOffset="11">6797 12598 8392,'0'10'184,"-4"1"0,1 0 1042,0-1 1,4-4 0,5-2-224,5-3 0,7-1 1,-1-1-1,5-3-363,3-3 1,2 0-1,5-2-913,0-3 1,-1 0 0,0 4-1,-2 2 273,-5 1 0,4 2 0,-1 3 0</inkml:trace>
  <inkml:trace contextRef="#ctx0" brushRef="#br0" timeOffset="12">7903 12460 9198,'-17'-6'733,"7"-4"1,7 4 0,7-1 0,7 0 0,5 0-29,4 1 0,5-2 0,1 3 0,1 0 0,3-1-1322,0 1 0,2 2 0,-1 0-536,-3 1 0,-3 4 1,-7 2-1,-4 6 271,-2 3 0,-7 9 0,-6 1 0,-9 3 811,-6 3 0,-9 4 1,-2 0 381,-1-2 1,-1-6 0,4-1 0,1-4 3194,2-2-2187,5-10 0,9-1 0,13-14 0,11-9-959,10-6 0,10-2 0,3-4-771,2-2 0,6 4 411,3 2 0,-3-4 0,1 1 0</inkml:trace>
  <inkml:trace contextRef="#ctx0" brushRef="#br0" timeOffset="13">9169 11747 8402,'-5'-28'0,"-2"6"1064,-3 7 0,3 2 0,1 10 0,0 6 210,1 6 1,2 8 0,0 7-487,1 5 0,2 6 0,0 5 0,0 5-400,0 5 1,5 2 0,1 2-1,1 3-456,-3-27 0,-1 1 0,-1 3 0,-1 0 0,1 0 0,0 1-967,1-2 0,-1-1 0,-1 21 0,4-5-3703,0-6 4631,-4-10 1,4-6 0,-5-5-1</inkml:trace>
  <inkml:trace contextRef="#ctx0" brushRef="#br0" timeOffset="14">9041 11704 8275,'5'-32'693,"5"1"0,9 4-406,5 6 1,4 8-1,8 7 1,4 1 448,5 3 1,-1 7 0,2 5 0,-4 7-193,-3 3 1,-1 6-1,-10 2-425,-7 3 1,-8 2 0,-8 1-168,-5 2 0,-10 3 1,-13-4-1,-7 1-321,-8 1 0,-4-4 1,-1 2-453,-3-2 1,3-6 518,0-2 0,1-2 1,4-2-1</inkml:trace>
  <inkml:trace contextRef="#ctx0" brushRef="#br0" timeOffset="15">9945 11917 8294,'0'-32'499,"0"5"1,-1 3 0,-1 5 0,-3 6 599,-1 5 1,-1 6 0,-5 9-1,-1 7-498,-1 5 0,-1 8 0,2 4 0,-2 4 0,2 3-300,2 2 1,1 3 0,3 3 0,3 2-568,3 1 0,2 2 0,3-6 45,3-4 1,11-4 0,4-9-440,4-3 0,3-11 0,4-5 0,0-3-760,-1-3 1,2-7 0,-7-3 1419,0-2 0,-1-11 0,-4-3 0</inkml:trace>
  <inkml:trace contextRef="#ctx0" brushRef="#br0" timeOffset="16">10466 11662 8321,'0'-38'90,"-3"2"1,-1 8-1,2 4 1,1 5 1086,1 5 1,-5 7-1,-2 3-432,-3 3 1,0 10-1,-1 4 1,1 5-380,-1 8 0,0 5 1,2 5-1,1 4-193,0 5 0,3 9 0,0-23 0,1 1 0,1 1 0,0 0-246,1 0 0,0 0 0,0-2 0,1 0 1,5 28-207,3-1 1,7-4-1,4-9 1,2-9-275,1-9 1,0-10 0,1-2-10,-1-4 0,-3-5 0,-2-3-731,0-6 1,-3-3 1292,-6-4 0,2-6 0,-3 0 0</inkml:trace>
  <inkml:trace contextRef="#ctx0" brushRef="#br0" timeOffset="17">10339 12023 8379,'-17'-4'308,"5"-6"0,6-4 0,2 1 478,1 1 0,8 1 0,6 1 0,6-1 10,7 1 0,4-1 0,7 0-469,0 1 1,5-1-1,-2 0-866,0 1 0,3 3 0,-2 1 0,2 0-1906,-2 0 2445,-8 4 0,0 2 0,-4 5 0</inkml:trace>
  <inkml:trace contextRef="#ctx0" brushRef="#br0" timeOffset="18">10977 11981 8451,'-11'0'709,"1"0"568,-1 0 1,5 6-1,3 4 1,1 7-134,2 3 1,0-1 0,0 1-1311,0 2 0,4 6 1,1-2-125,1 1 0,-4 0 0,1 1 1,0-3 289,0-2 0,-1-2 0,2 0 0</inkml:trace>
  <inkml:trace contextRef="#ctx0" brushRef="#br0" timeOffset="19">11296 11459 8255,'-5'-16'0,"5"2"743,0 7 0,3 4 0,6 10 0,3 10 660,0 9 1,4 7 0,2 11-1,1 3-224,-1 6 1,2 0 0,-4 5-1223,1 0 0,-9-27 1,-2 1-1,-2 2 1,-1 0-789,-1 1 0,0 0 0,-2-1 0,-2 0 831,0 1 0,-3 1 0,-4-1 0,-3 0 0,-4 3 0,-1-1 0</inkml:trace>
  <inkml:trace contextRef="#ctx0" brushRef="#br0" timeOffset="20">4170 13875 8193,'-16'-32'206,"4"6"1,-2 6 0,4 9 512,2 10 0,0 10 0,5 10 0,0 5-342,2 4 0,1 4 1,0 4-1,1 3-147,3 2 1,-2 6 0,5 3-1,2 2-121,0 1 1,2 0 0,-1 1-478,1-1 0,-2 2 0,0-3 0,-2-6-1056,1-4 1,-3-8 1423,-2 2 0,3-3 0,0-1 0</inkml:trace>
  <inkml:trace contextRef="#ctx0" brushRef="#br0" timeOffset="21">4021 14353 9514,'-11'-16'-55,"5"-3"0,3 5 1,4 1 425,6 1 1,5 1 0,9 1 93,0-1 1,5-3 0,4 1 0,3 2-752,2 3 0,2 2 0,-3-1-664,2 3 939,-1 3 0,2 1 1,1 0-1</inkml:trace>
  <inkml:trace contextRef="#ctx0" brushRef="#br0" timeOffset="22">4457 14545 8402,'-5'15'0,"4"-2"0,-2 4 349,6-2 1,3-1 0,6-4 0,2-3 299,3-3 1,5-3 0,3-4 0,2-3-589,0-4 1,-1-9-1,-6-1-381,-2-4 0,-4-2 1,-7 3 209,-3-2 0,-6 0 1,-4 5-1,-7 1 529,-5 1 0,-3 6 1,-7 2-166,-1 5 1,1 4 0,1 2 0,0 4-936,0 5 0,8 2 1,1 6 680,5 1 0,7 6 0,2 2 0</inkml:trace>
  <inkml:trace contextRef="#ctx0" brushRef="#br0" timeOffset="23">4723 13928 10495,'-17'-11'2898,"2"1"-1958,9 4 0,1 10 0,6 11 1,3 5 277,3 5 1,0 2 0,2 6-1245,3 2 0,1 4 0,-2 6 0,0 3-1051,-1 0 1,4 2-1,1 3 1,-2 0-3532,-2 0 4293,-5-4 1,8-2-1,-2-4 1</inkml:trace>
  <inkml:trace contextRef="#ctx0" brushRef="#br0" timeOffset="24">5169 14098 8492,'-16'0'471,"-4"0"0,3 2 0,-1 6 478,1 6 0,-1 9 0,-2 7 0,1 3-520,1 3 1,9 4 0,-2-1-679,2 2 0,4 0 0,1 0-515,3-2 1,1-7 0,0-3 0,1-9-180,3-7 0,2-4 0,5-9 549,-1 0 1,2-5 0,2-2 0,3-4 217,-1-3 1,4 2 0,-3-2 233,-1 2 0,3 1 0,-3 1 379,0-1 1,1 1 0,1 0 0,-4 2 342,-2 1 0,-2 0 0,1-4-214,-1 0 1,1 2-1,-1-1-191,-3 0 1,-3 4-1,-4-7 1,0 0-180,0 1 1,0-3-1,-1 0 37,-2 2 0,-3 2 0,-5 0 0,0 2 58,1 1 1,-1 4-313,1 4 0,4 4 0,2 5-65,3 4 0,2 3 0,3 6 1,3-1-570,2 0 0,7 0 1,1-1 66,3-2 0,3 0 1,0-6 166,2-3 0,-1-5 0,-5-2 1,-3-4 61,0-5 0,-3-7 1,-6-4 196,-4-2 0,-1-2 0,-2 1 418,0 0 1,0-2-1,0 0 1,0-1 328,0 4 0,0 3 0,0 7-185,0-1 1,1 5 0,2 3-111,4 2 1,3 3 0,0 4-1,2 4-122,2 2 0,-4 5 0,2-1-108,-3 1 1,3 2 0,-5-5-227,3-1 0,-3-1 0,-1-2 66,-2 1 0,1-5 159,-1-2 0,-3-8 1,2-4-1,-2-4 125,-1-2 0,0-4 0,0 3 8,0-2 1,5 4 0,2-1-631,3 2 1,2 3-1,1 0 1,2 3-1592,1 2 2029,2 0 0,8 9 0,1 1 0</inkml:trace>
  <inkml:trace contextRef="#ctx0" brushRef="#br0" timeOffset="25">6042 13992 8417,'-6'-17'97,"1"2"1,5 4-1,1-1 350,3-2 0,2 2 0,4-2 0,2 3 1,1 3 156,1 1 1,5 0-1,-2-2-206,-1 1 0,4 4 0,-2 4 1,2 0-231,1 0 1,-3 4 0,-1 6-1,-2 5-426,-2 7 0,-5 10 1,-2 1-1,-1 3-77,-3 4 1,-5 2 0,-6 2-7,-4 2 0,-3-4 0,-5 2 449,-1-4 0,1-7 0,1-1 0,2-7 1906,4-6-1573,2-8 1,9-11-1,6-9 1,10-4-143,6-4 1,7-4 0,3 0-706,1 0 1,1 1-1,-1 2 406,-2 4 0,0 2 0,4 1 0</inkml:trace>
  <inkml:trace contextRef="#ctx0" brushRef="#br0" timeOffset="26">7414 14258 8491,'10'-32'504,"2"5"0,2 2 0,5 3 0,4 5 488,1 3 0,0 6 0,-5 5 1,-1 2-887,1 1 0,0 4 0,-2 5 0,-3 4-1142,-2 4 0,-6 5 0,-2 3 1,-3 2-153,-1 0 0,-6 7 0,-5-2 957,-5 1 0,-8 5 1,-2 0 359,-1 0 0,3 1 0,0-7 0,1-5 1649,2-3 0,4-6-32,3-3 1,9-7 0,9-13-1,10-5-1017,9-7 0,8-8 0,8-3-1468,3-3 0,0 3 739,1-1 0,-1 1 0,1-4 0</inkml:trace>
  <inkml:trace contextRef="#ctx0" brushRef="#br0" timeOffset="27">9052 13811 8352,'-17'-11'410,"2"1"0,5 2 765,3 8 0,2 4 0,5 14 0,0 2-19,0 3 0,5 6 1,2 5-689,3 2 1,2 4 0,2 0-1,2 4-758,1 2 0,3 5 1,-4-3-1,2 1-1185,0-3 0,-6-3 1475,-2 0 0,-4-5 0,-6-1 0</inkml:trace>
  <inkml:trace contextRef="#ctx0" brushRef="#br0" timeOffset="28">9009 13736 8350,'15'-33'271,"3"-2"1,7 9 24,3 2 1,4 4 0,4 11 0,3 1 603,2 5 1,4 3 0,-4 5 0,-6 5-92,-8 7 1,-9 6-1,-5 5-797,-5 2 1,-8 0 0,-10 7-80,-6-1 0,-7-3 0,-10 4 0,-2-2-1432,-4 1 0,-4-2 1499,-3-5 0,2 1 0,-3-2 0</inkml:trace>
  <inkml:trace contextRef="#ctx0" brushRef="#br0" timeOffset="29">10030 13821 8547,'-4'-16'112,"1"-3"1,-3 4 0,0 0 0,2 2 534,-1 4 0,0 5 0,3 2 1,-3 6-1,-1 6 61,-2 7 1,0 8-1,-1 4-394,2 5 0,1 5 0,-1 8 0,4 1 3,2 1 0,1 3 1,2-2-159,5 6 1,5-3-1,10-1 1,3-8-448,3-7 1,4-7-1,5-5-290,6-7 1,-1-10-1,4-4-448,-2-3 1,-2-9 1025,1-3 0,0-12 0,-1 1 0</inkml:trace>
  <inkml:trace contextRef="#ctx0" brushRef="#br0" timeOffset="30">10637 13321 8536,'-6'-15'-134,"-4"3"1,4-2 0,-1 3-1,1 3 1326,2 1 1,-4 7 0,5 2-566,1 8 0,0 8 0,2-1 0,0 5-129,0 2 1,0 4-1,2 5 1,1 2-55,4 4 1,-1 6-1,1 2-306,1 2 0,2 4 1,1 4-166,-1-2 0,1-5 1,-1-5-1,1-6-1284,0-7 0,-1-1 1,0-7-20,-3 0 1330,-2-6 0,-5 2 0,0-4 0</inkml:trace>
  <inkml:trace contextRef="#ctx0" brushRef="#br0" timeOffset="31">10488 13821 8991,'-5'-15'41,"0"3"0,-2-2 0,4 1 539,1-1 0,4 2 0,2-3 0,7 1 964,5-1 1,9-4 0,5 2-1058,4-3 1,0 2-1,5 1-507,2 2 0,-5 1 0,1 3-685,-1 0 1,-6 6 0,1 1 702,-4 3 0,-7 1 1,-5 0-1</inkml:trace>
  <inkml:trace contextRef="#ctx0" brushRef="#br0" timeOffset="32">11019 13673 8446,'0'-11'744,"0"-3"0,0-1 547,0 2 1,0 5 0,2 2-490,1 2 1,3 0 0,5 4-1,-1 1-620,1 3 0,3 3 0,-1 7-560,-3 4 0,0 3 1,-4 4 25,0 3 0,-1 4 0,-5 2 0,0 3-316,0 1 0,-6-4 0,-4 3 567,-3 0 1,-2-6 0,2 1 0,-1-7 557,1-6 0,5-7-113,1-5 0,4-7 0,1-4 415,4-9 0,9-5 0,7-4-381,2 1 0,1 3 1,0 1-1,2-2-738,1-1 0,-1 3 1,2 3-418,-3 2 0,-2 6 777,-2 2 0,2-1 0,-3-1 0</inkml:trace>
  <inkml:trace contextRef="#ctx0" brushRef="#br0" timeOffset="33">11732 13130 8308,'-5'-38'175,"4"0"1,-2 5 0,1 0 0,2 2 0,0 2 586,0 2 0,0 0 1,2 7-1,0 3 1643,2 2-1961,-1 4 0,1 14 1,-1 9-1,0 10-140,-2 10 1,3 9 0,2 7 0,1 4-118,1 6 1,-6-27 0,1 1-1,2 1 1,-1 1 0,-1 1-1,0 0 21,-1 0 0,0 0 1,2 1-1,-1 1 1,0-1-1,-2 0-191,0 2 1,0 1 0,2 0 0,-1 1 0,0 0 0,0 0-140,-1-2 1,0-1 0,0-4 0,-1-1-1,0 22 1,0-5-324,0-7 1,0-9-1,0-4-560,0-10 1,0-6-49,0-3 1,1-4 0,2-3 0,1-6-1774,2-4 2826,1-2 0,4-7 0,0 0 0</inkml:trace>
  <inkml:trace contextRef="#ctx0" brushRef="#br0" timeOffset="34">12211 13183 8237,'-11'-15'2367,"0"8"-2539,1 0 0,0 10 1,2 10-1,1 11 1237,-1 10 1,-1 10 0,1 3 0,2 3-545,2 4 1,0 0 0,4-23 0,1 0-397,1 1 1,0 1 0,0-3 0,2 0 0,1 1 0,1 0-269,9 24 1,1-6 0,5-13 190,1-4 1,3-13 0,1-5 0,1-8-139,2-4 1,6-11 0,0-3-374,-1-3 1,-1-2 0,-2-1 0,-3 1-1952,-3 2 0,-5-3 913,-5 4 1501,-6 0 0,-14 3 0,-1 0 0</inkml:trace>
  <inkml:trace contextRef="#ctx0" brushRef="#br0" timeOffset="35">12189 13768 8281,'-10'-10'486,"4"-1"0,2 0 369,3 1 1,2-1 0,4 0-1,6 1 70,5-1 1,4-3 0,3 0-626,2 1 0,3-4 0,6-1 0,2 0-443,-2 0 0,3-1 1,-3 5-583,-3 1 725,1 6 0,-5-3 0,5 4 0</inkml:trace>
  <inkml:trace contextRef="#ctx0" brushRef="#br0" timeOffset="36">12774 13151 8394,'-10'-6'428,"-1"3"543,1 6 0,4 6 1,2 7-1,3 7 1,1 3 550,0 3 1,1 10-1,3 5 1,2 4-702,-1 7 1,5-2 0,-3 4-584,2-3 1,-1-1-1,-3 0 1,0-2-394,-2-5 0,-1-4 1,0-10-749,2 0 0,-1-5 0,-3-4-541,0-4 1,0-3 0,0-6 1443,0 1 0,0 0 0,0-1 0</inkml:trace>
  <inkml:trace contextRef="#ctx0" brushRef="#br0" timeOffset="37">13168 12992 8418,'5'-11'0,"-4"-3"0,4 0 1137,-1 1 0,6 5 0,5 5 1,2 2 63,2 1 0,1 4 0,2 5 0,2 5-295,1 7 1,3 5-1,-2 8-400,1 5 0,-3 3 0,-1 10 0,-4 3-87,-4 3 1,-10-25-1,0 2 1,-1 2-1,-1 1-586,0 2 1,-2 1 0,-4 2 0,-1 0 0,-2-1 0,-1-1-706,-2 2 0,-1 1 1,0 1-1,-1-1 1,-4 3-1,-1 1 872,0 0 0,-1 1 0,-2-1 0,-1 0 0,0 0 0,1-1 0,-2 1 0</inkml:trace>
  <inkml:trace contextRef="#ctx0" brushRef="#br0" timeOffset="38">16189 11406 8361,'-17'5'54,"-2"-2"0,5 9 1,1 7-1,3 8 0,1 9-29,2 6 1,5 9-1,-2 6 1,3-1 241,1-2 1,4-1 0,0-1-1,2-2-512,3-4 0,-4-5 0,1-5 1,-1-9-655,-3-7 899,4-5 0,-4-4 0,2 0 0</inkml:trace>
  <inkml:trace contextRef="#ctx0" brushRef="#br0" timeOffset="39">16019 11874 8361,'-11'-21'56,"2"0"0,1-1 322,5 1 0,4 5 1,6 1-1,7 4 236,5 0 0,12-3 1,4 0-661,6 1 1,1 1-1,1 2 1,-2 3-1249,-2 4 1,1 2 1293,-4 1 0,-6 9 0,-4 3 0</inkml:trace>
  <inkml:trace contextRef="#ctx0" brushRef="#br0" timeOffset="40">16391 11928 8361,'-17'21'299,"3"-1"1,7-2 15,4-4 1,1 1 0,2-1 0,2-2 51,1-4 0,8 1 0,6-6-255,4 0 1,0-2-1,0-1-449,0 0 1,1-6 0,-1-4 0,0-4 0,0-2 1,-9-2-1,-5-3 513,-4-1 0,-4 0 0,-3 0 52,-3 0 1,-7 0 0,-4 8 0,-1 1 571,1 1 1,-1-1 0,5 2-60,1 5-3314,1 4 2572,7 2 0,5 5 0,5 0 0</inkml:trace>
  <inkml:trace contextRef="#ctx0" brushRef="#br0" timeOffset="41">16731 11364 8288,'-21'-17'808,"6"2"214,4 4 1,5 6 0,6 8 0,1 10-658,3 10 1,3 8 0,6 6-1,1 4-581,-1 4 0,2 7 1,0 1-32,-9-24 0,1 1 0,0 5 1,0 0-1,-1 1 0,0-1-352,-1 0 1,-1-1 0,0-3 0,-1-1 0,5 24 0,-2-5-191,-1-7 1,0-20 0,-2-10 788,4-15 0,-2-9 0,5-18 0,-4-3 0</inkml:trace>
  <inkml:trace contextRef="#ctx0" brushRef="#br0" timeOffset="42">16901 11917 8288,'8'-28'0,"-3"0"254,0 2 0,2 6 0,-3 6 421,-2 2 0,-1 7 1,-1 5-18,0 6 1,0 9 0,0 3-446,0 6 1,0-1-1,0 1-205,0-1 0,2-2 0,1-1 0,4-2-459,3-4 0,1-6 1,2-2-39,2-1 0,0-6 0,-2-6 63,1-3 1,0-5 0,-3-3 0,-2-3 219,-1-4 1,-4 3-1,-4-3 499,0 2 0,0 7 0,0 2 690,0 2 1,0 7-600,0 5 0,1 6 0,3 7-698,3 1 0,4 4 0,2-4 22,1-1 1,1-1 0,-2-1 0,1-2-406,-1-2 1,-1-2 467,-1-5 1,-2-5-1,-2-3 444,-3-5 0,-3 1 0,-1-3 0,0 1 372,0-1 1,0-2 0,0 2 305,0 2 0,1 2-532,3 0 1,2 5 0,6 4 0,1 4-253,1 5 1,1 6 0,-1 2-585,4 2 1,-3 0-1,1 0-303,-1-2 1,-3 0-444,2-1 687,-2-4 1,-6-10 0,-3-8-741,-1-1 1274,-2-2 0,-5-4 0,-1-2 0</inkml:trace>
  <inkml:trace contextRef="#ctx0" brushRef="#br0" timeOffset="43">17944 11789 8322,'-6'-10'254,"-2"-1"0,5 0 0,6 2 1,5 2 117,5 3 1,9 3-1,1 1 1,2 0-678,1 0 1,2 1 304,-3 3 0,4 2 0,-1 4 0</inkml:trace>
  <inkml:trace contextRef="#ctx0" brushRef="#br0" timeOffset="44">18082 11949 8322,'-21'16'0,"1"3"0,3-5 701,7-1 0,4-4 0,7-3 1,4-2 591,5-1 1,6-2-1,6-2-1393,3-3 1,-2-3 0,6-6-1480,0-1 1579,-3 0 0,5 3 0,-4 0 0</inkml:trace>
  <inkml:trace contextRef="#ctx0" brushRef="#br0" timeOffset="45">19231 11140 8490,'-5'-32'770,"0"4"1,-2 2 0,4 6 436,2 10 0,4 11 1,2 17-1,1 7-481,2 5 0,5 6 0,2 3-494,2 3 1,-3 7-1,3 2 1,-1 1-569,1 4 1,-4 2 0,-6-26 0,0 1-1,-1 0 1,-1 0-683,-2 1 1,1-1 0,-1-1 0,-2-1 0,-2 24 1017,-2-4 0,-13-3 0,-6-6 0</inkml:trace>
  <inkml:trace contextRef="#ctx0" brushRef="#br0" timeOffset="46">19093 11300 8469,'0'-37'63,"0"-1"0,2 4 0,1 0 0,2 2 1,2 1 408,13-23 0,9 11 1,9 11-1,6 5 238,7 1 1,0 9 0,7 3-110,0 8 0,0 6 0,1 5 0,-7 6-126,-8 5 0,-12 9 0,-12 5-428,-9 4 0,-7 5 0,-12 5 0,-11-1-201,-11-1 0,-8-2 0,16-19 0,-2 1-200,0-1 1,-1 0 0,-1 0 0,0 0 0,0-2 0,0 1-280,1-2 1,0-1 0,-21 11-1,6-3 633,1-2 0,0 3 0,-4 1 0</inkml:trace>
  <inkml:trace contextRef="#ctx0" brushRef="#br0" timeOffset="47">20029 11108 8356,'0'-21'538,"-5"-3"1,-2 4 320,-3 7 0,-2 11 0,-2 11 0,-3 10-210,-4 13 1,0 11 0,11-15 0,0 2-1,1 1 1,0 0-134,2 2 0,0 1 1,1 5-1,0 1 1,1-1-1,1 0-354,0 0 1,1 0-1,2-1 1,2 1 0,3-2-1,1-1 1,3-1 0,1 0-456,2-2 1,3-3 0,15 19-1,3-15-578,0-10 0,0-12 0,0-10-2420,0-4 3291,0-4 0,-5-10 0,-2-1 0,-3-3 0</inkml:trace>
  <inkml:trace contextRef="#ctx0" brushRef="#br0" timeOffset="48">20539 11034 8475,'-11'-32'203,"6"5"1,1 2-1,3 4 1,1 3 704,0 4 1,5 7 0,2 3 0,2 5 0,2 6 193,-1 7 1,-3 11 0,-1 8 0,0 9-414,0 6 1,-3 5-1,0 4-595,-2 3 1,-1-26 0,0 0 0,0 2-1,0 0 1,0 2 0,0 0-274,0 1 0,0 0 0,1-2 0,-1 0 0,2-2 0,-1-1-802,0-1 1,1-1-1,7 26 1,-3-12-1,1-7-4133,0-12 5114,-5-13 0,5-4 0,0-10 0,5-5 0</inkml:trace>
  <inkml:trace contextRef="#ctx0" brushRef="#br0" timeOffset="49">20401 11449 8223,'-17'-26'289,"7"4"0,6 0 457,3 3 0,10 1 0,7-3 0,6 0-266,7-1 0,2 5 0,5-1-505,3-1 1,6 4 0,1 2 0,-2 4 24,-4 6 0,1-3 0,-3 0 0</inkml:trace>
  <inkml:trace contextRef="#ctx0" brushRef="#br0" timeOffset="50">20922 11247 8298,'-6'-18'763,"3"1"-162,1 2 0,7 1 1,3 3-1,5 0 1,6 2 834,5 2 0,4-1 0,7 4-1437,0 2 0,-4 6 0,-6 7 0,-3 6-408,-1 3 1,-5 5-1,-6 1 61,-5 1 1,-5 1 0,-5 4 0,-5 0-231,-7 0 1,-2-5 0,0-2 575,2-3 1,0-4-1,-1-1 1,5-2 346,5-2 1,3-1 0,6-2 180,3 1 1,8 3 0,8 1 115,4-2 1,0-2 0,-2 1 0,-2 1 166,-3 1 0,-6 2 1,-7-3-617,-3 1 0,-12 5 1,-7-3-341,-8 1 0,-4 2 0,-2-5 0,0-2-556,0-4 1,1 0 0,3-4-1548,3-2 0,7-2 2250,4-3 0,7-3 0,2-5 0</inkml:trace>
  <inkml:trace contextRef="#ctx0" brushRef="#br0" timeOffset="51">21539 10853 8730,'-11'-21'589,"5"1"1,3 1-1,2 2 1038,1 2 0,4 0 1,3 6-689,3 2 1,1 2-1,-1 6 1,1 3-387,-1 3 1,1 8 0,0 7 0,-2 6-208,-2 6 0,-1 10 0,-3 10-239,-2-23 1,1 1 0,0 4 0,-2 1-1,-1 5 1,-2 0 0,-2 4 0,-1 1-202,-2 3 1,0 2 0,-2 6 0,-1 0 0,4-18 0,0 0 0,0 0 159,-4 16 0,1-1 0,1-4 0,1-1 0,2-6 0,-1-1 35,3-5 0,0-2 0,0-3 1,0-3-1,0 15 0,2-10 117,1-7 1,5-11 0,2-3-292,0-2 1,4-2 0,-3-3-1160,2-4 1,3 0-1,1-1 1232,1 2 0,0 4 0,-3-2 0</inkml:trace>
  <inkml:trace contextRef="#ctx0" brushRef="#br0" timeOffset="52">21943 11236 8522,'-16'-5'635,"1"6"1,8 3 0,4 10 0,2 10 494,1 8 0,8 10 0,5 11 0,-5-23 1,2 1-846,0 2 0,2 0 1,0-1-1,0 1 1,-2 1-1,1-1 1,0 0-1,-1-1-437,1 0 0,-1 0 0,0-2 1,-2-1-1,9 28 0,-1-5-980,1-6 0,-8-7 1,1-14-3113,-4-7 4244,2-5 0,-7-7 0,4-2 0</inkml:trace>
  <inkml:trace contextRef="#ctx0" brushRef="#br0" timeOffset="53">22028 11215 8374,'11'-44'217,"9"4"1,5 11 504,4 5 1,4 6 0,3 5 0,2 4 239,0 6 1,2 3-1,-6 5-45,-3 5 0,-6 7 0,-10 9-762,-4 6 1,-9 2 0,-3 7 0,-10 3-100,-9 0 0,-7 1 0,-9 0-385,17-22 1,-1 0 0,-2 2 0,-1 0 0,0-2 0,0 0-678,1-1 1,-1 1 0,-20 14-1,3-5 1,2-4 1005,2-2 0,10-9 0,-5 3 0</inkml:trace>
  <inkml:trace contextRef="#ctx0" brushRef="#br0" timeOffset="54">22464 11725 8331,'-16'-16'792,"5"-1"0,9 4 1,4-2-1,6 0 1,7-1 110,6 3 1,5-1 0,6 2 0,0 4-654,0 2 1,2 2-1,-2 6 1,-6 2-306,-6 7 0,-5 9 0,-5 8 1,-3 4-94,-4 4 0,-6-2 0,-5 5 77,-5 1 1,-4 2-1,-4-1 1,-1-2 228,1-3 0,5-8 1,1-4-1,4-4 300,0-3 0,7-8-239,8-2 0,4-11 0,14-6-900,4-7 1,3 0 0,3 0 0,0-2-840,0-1 0,-4 2 0,-1 1 1520,-1 2 0,-6 1 0,-4 3 0</inkml:trace>
  <inkml:trace contextRef="#ctx0" brushRef="#br0" timeOffset="55">23177 11853 8149,'0'-17'852,"-1"-1"832,-3 3 1,3 7 0,-1 9-632,4 9 1,0 5 0,4 8 0,0 1-710,0 5 1,-3 2-1,0 0-1443,-2 1 1,-1 0 0,0 1-240,0 3 1,-4 1 1337,-4 2 0,-6 2 0,-2-3 0</inkml:trace>
  <inkml:trace contextRef="#ctx0" brushRef="#br0" timeOffset="56">23592 11076 8330,'-17'0'318,"-2"-1"0,5-1 1,1-1 256,1 5 0,3 4 0,2 9 0,2 6 1,2 6 134,-1 4 0,0 6 0,6 2 0,1 3-288,4 4 1,3 3-1,0 3 1,0-1-196,-3-2 1,2-4-1,-2 1-541,3-2 1,-4-6-1,-1-4 1,-2-4-1387,1-5 0,-2-8 1700,-6-2 0,-6-4 0,-7 0 0</inkml:trace>
  <inkml:trace contextRef="#ctx0" brushRef="#br0" timeOffset="57">23560 10981 8251,'15'-22'243,"3"6"0,7 3 168,3 4 0,3 5 0,0 5 0,-2 4 499,0 5 1,-6 6 0,2 6 0,-4 3-45,-3 3 1,-7-1-1,-9 3-703,-4 3 0,-10 1 0,-9 8 1,-7 2-1104,-2-1 0,-3 2 0,-2 0 426,0 1 189,14-20 0,2-1 0,-10 19 1,-1 3-1</inkml:trace>
  <inkml:trace contextRef="#ctx0" brushRef="#br0" timeOffset="58">24049 11587 8399,'-15'0'1032,"4"1"0,-1 4 436,4 6 0,2 4 0,-2 7 0,2 3-107,1 4 1,2 5-1,3 3 1,1 0-1912,2 4 0,3-5 0,5 0-382,0-3 0,-1-5 932,1 1 0,0-6 0,-1 3 0</inkml:trace>
  <inkml:trace contextRef="#ctx0" brushRef="#br0" timeOffset="59">24507 10800 8250,'14'6'0,"0"7"844,-1 10 0,2 20 0,-8-14 0,-1 3 0,0 4 0,-1 0-50,0 4 1,-2 1 0,-1 3-1,-1 0 1,0 2 0,1 1-1,-1-1 1,-2 1-1326,0-1 0,-1 0 0,-3 0 0,-2-1 0,-3-1 0,-2 0 531,0 0 0,-3 0 0,-2 5 0,-1 1 0,-1-2 0,0 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760"/>
    </inkml:context>
    <inkml:brush xml:id="br0">
      <inkml:brushProperty name="width" value="0.05292" units="cm"/>
      <inkml:brushProperty name="height" value="0.05292" units="cm"/>
      <inkml:brushProperty name="color" value="#FF0000"/>
    </inkml:brush>
  </inkml:definitions>
  <inkml:trace contextRef="#ctx0" brushRef="#br0">20507 5597 8486,'-21'-17'-116,"3"-2"1,2 4-1,-1-2 1,2 0 0,-2 0-1,2 3 327,-1 2 1,-2 6 0,1 3 0,-1 3 0,1 3 0,-2 7-26,-1 6 0,2 12 0,0 15 1,0 7-65,2 5 0,0 2 0,11-26 0,1 2 0,0 1 0,1 0 0,1 2 0,0-1-42,1 1 0,1-1 1,4-1-1,3-2 1,11 24-1,8-11-78,4-11 1,7-12 0,2-13 0,2-9-6,2-9 0,-4-8 0,0-10 0,0-9-2,-1-9 0,-22 20 0,0-2 0,-3-1 0,-2 0 0,1-2 1,-2-1-48,-1 0 0,-1 0 0,0-1 0,-1 0 0,-3 0 1,-3 1-1,-1 1 0,-2 0 105,-11-27 1,-8 4 0,5 28-1,-2 0 128,-2 1 0,1 2 0,-17-12 0,-5 8 0,3 9-199,4 10 0,4 7 1,3 7-510,1 8 0,3 13 1,8 9 526,4 6 0,8 10 0,-2 7 0</inkml:trace>
  <inkml:trace contextRef="#ctx0" brushRef="#br0" timeOffset="1">20188 6512 8282,'-32'-17'136,"6"-2"1,4 5 0,4 2 0,3 4 310,2 4 0,6 4 0,3 5 0,2 7-140,-2 8 1,3 4-1,-1 6 1,4 5-172,5 1 0,7 5 0,4 2-468,2 0 1,6-3 0,2-10 0,3-6 8,1-6 1,3-10 0,0-6 135,-5-8 0,1-12 0,-5-14 0,0-9 235,0-11 1,-7-4 0,-13 23-1,-1-1 97,-2 1 1,-2 1 0,0-2-1,-2 0 1,0 0 0,-2 0 38,-2-1 1,-1 0 0,-2 4 0,-3 1 0,-1 0 0,-2 0-1,-12-20 26,0 7 0,-2 15 1,3 11-653,1 8 1,-2 15 441,2 11 0,-6 22 0,3 11 0</inkml:trace>
  <inkml:trace contextRef="#ctx0" brushRef="#br0" timeOffset="2">20188 7554 8446,'-48'-15'-84,"4"-4"1,12-2 0,11 6 337,7 5 0,4 11 0,3 10 1,3 7-389,3 5 0,1 6 0,1 5 142,3 1 1,2 4 0,6-3 32,2-2 1,6-3-1,6-6 1,2-9-362,5-6 0,-4-7 0,2-9 276,-4-8 1,-2-8 0,-3-14 0,0-3 79,0-2 0,-7-6 0,-9-3 281,-1-2 0,-4-2 1,-8-2-25,-7-1 1,-6 2 0,-5 6 61,-4 7 1,3 9 0,3 10-459,4 8 103,8 19 0,3 12 0,4 16 0,1 2 0</inkml:trace>
  <inkml:trace contextRef="#ctx0" brushRef="#br0" timeOffset="3">20220 8108 8184,'-27'-16'-327,"1"9"1,6 0 436,2 5 1,3 9-1,5 7 1,2 10 287,1 5 1,0 8-1,-3 2 1,3 2 60,4 2 1,1-2-1,4-2-486,1-3 1,4-9 0,7-7-1,5-9-218,5-10 1,8-11-1,7-7 85,2-3 160,2-2 0,4 1 0,2 0 0</inkml:trace>
  <inkml:trace contextRef="#ctx0" brushRef="#br0" timeOffset="4">22177 11970 8091,'-22'6'-163,"-2"-1"1,10-5-1,2-1 1,3-3-1,3-3-144,1-3 0,1-1 1,6-1 531,1 1 1,-1-5 0,4 5-211,-1-1 1,2-1-1,-3 0 1,-1-1-68,2 1 0,-3-4 0,5 1 1,1-2-501,-3 0 552,5 1 0,-4-9 0,5-2 0</inkml:trace>
  <inkml:trace contextRef="#ctx0" brushRef="#br0" timeOffset="5">22220 11427 8091,'-11'-42'-341,"4"4"1,1 4 145,1 4 1,2 1 0,3 4 0,0 1 234,0 2 0,1 4 0,1 1-14,2 2 1,-1-4-1,-3 3 108,0-1 0,0 2 0,0 4 180,0 0 1,0 4 0,0 0 606,0-1-952,0 3 0,0 6 0,0 10-1,0 6 1,-3 4 0,-1 4 23,2 3 0,-3 3 1,1 1-1,-2 1 76,-3 2 1,-1 0 0,-5 4 153,-2 1 1,-3-2 0,-3-1 45,-2 0 1,-3 3 0,-9-1-175,-5 3 1,-2-3-1,19-20 1,-1 1-1,0-1 1,-1 1-168,0-1 0,-1 0 0,-3 1 0,-1 1 0,1-2 0,-1 1 36,-1 1 0,0-1 1,-1 0-1,0-1 1,0 1-1,-1-1-113,-2 1 1,0 1 0,-4 1 0,-1 0 0,-3 2 0,0-1 0,-1-1 0,0 1 99,-2-1 1,-1-1 0,-1 1 0,-1-1 0,-2 0-1,-2 0-106,17-6 0,0-1 0,0 0 0,1 0 0,-1 0 0,0-1 1,-2 1-1,-1-1 0,0-1 170,1 1 1,-1-2 0,0 1 0,-1-1-1,0 0 1,-1 0 0,-2 0 0,-1-1-1,0 1 1,-1-1 0,0 1 0,0-1 46,0-1 1,0 1 0,-1-1 0,-1-1 0,0-1 0,-1 0 0,3 0 0,1-2 0,-1 1-21,-2 0 0,0 1 1,0-1-1,-1 1 1,-1 0-1,0 0 1,-2 1-1,-1 0 1,0 0-211,1 0 0,0 0 0,0 1 0,-3 0 0,0 1 0,0 0 0,1 0 0,0-1 0,-1 1 170,0 0 1,-2 0 0,1 0 0,12-2-1,0 0 1,-1 0 0,1 0 0,0 0-1,0 0 1,0 0 0,-1 0 0,0 0-1,0 0 1,-1 0 0,1-1-1,-1 0 0,1 0 0,0 0 0,-1 0 0,1 1 0,0 0 0,-1 0 0,1-1 0,-2 0 0,0 0 0,0 0 0,0-1 10,0 1 0,1 0 0,-1 0 0,0 0 0,-2 0 0,1 1 0,-1 0 0,0-1 0,1 0 0,-1 0 0,0 0 0,1-1 0,-1 1 0,0 1 1,1-1-1,-1 0 11,0 0 0,0 0 1,-1 0-1,1 0 1,0-1-1,1 0 0,-1 0 1,-1 0-1,-1 0 1,0 0-1,0 1 0,-1-1 8,1 0 0,-1-1 0,0 1 0,1-1 0,1 0 0,0-1 0,0 0 0,-1 0 0,1 0 0,0-1 0,-1 1 0,1 0-133,-1 0 0,0 0 0,0 0 0,0-1 1,-2 1-1,1 0 0,-1 1 0,0-1 1,-1 1-1,0 0 0,0 1 0,0-1 104,-1 1 1,1-1 0,-1 0 0,1 1 0,1-1-1,0 0 1,1 0 0,0 0 0,0-1 0,0 1-1,1 0 1,-1 0 0,1-1 0,0 0 0,0 0-1,-1 0-1,0 0 1,0 0 0,0-1 0,-1 1 0,2 1 0,-1-1-1,1 1 1,-1-1 0,0 0 0,0-1 0,-1 0 0,1 0-35,1 0 0,0-1 0,0 1 1,0-1-1,0 0 0,0-1 1,0 1-1,0-1 0,3-1 1,-1 0-1,1-1 0,0 0 13,0 1 0,-1-1 1,1 0-1,0 0 1,-2-1-1,1 0 1,0-1-1,0 0 1,0 0-1,1 0 1,0-1-1,1 0 9,-1 1 1,0 0 0,1 0 0,0-1 0,0 1 0,0-1 0,0 0 0,0 0-1,2 0 1,0 1 0,1-1 0,-1 1 0,0-1 0,0 1 0,1-1 0,-1 0-46,-14 0 0,0-1 0,0-1 0,2 0 0,0-1 0,1 0 0,2-1 0,0-1 0,1 0 96,2 0 0,0 0 1,0 0-1,2 0 0,0-1 1,0 0-1,2 0 1,0-1-1,0-1 0,1 1 1,1-1-1,0 0-14,0-1 1,0 0 0,2 0-1,2-1 1,1 1 0,0-2 0,0 1-1,1-1 1,1 0-11,-16-10 0,2 0 1,0-1-1,2-3 1,2-3-1,2-2 69,0-1 0,3-1 1,4 2-1,2-3 1,2-2-1,2-1-125,2 1 1,1-1-1,2 0 1,2-2 0,1-1-1,2-1 1,2 0 0,0-1 213,4 2 1,0-1 0,0 1 0,1-1 0,5 2-1,1-1-150,0 1 0,2-1 0,0 1 0,1-1 0,3 1 0,1 0 82,0 1 0,1 1 0,-2 1 0,1 2 0,2 1 1,1 1-107,0-1 0,-1 0 0,1 1 1,0 1-1,0 1 0,0 0 1,-1 3-1,0 0 497,0-23 1,-1 5-1,0 9-340,-4 4 0,-3 8 0,0 7 455,-1 8 1,-1 6 0,-2 7-584,-4 3 0,-5 7 0,-3 11 0,0 5 143,0 4 1,-4 1 0,3-2-477,0-1 0,1-9 0,3-10 299,-1-5 1,0-5 0,-4-6 0,-1-7 142,2-7 1,1-8 0,5-1 256,-1-1 1,6 0 0,3 5-5,5 7 0,5 13 0,9 8-320,5 10 0,8 12 0,2 8-260,6 8 1,-11-15 0,-1 2-1,1 3 1,1 1 37,1 3 0,-1 0-162,2 0 0,0-1 0,4 3 1,2-1-1,-1-1 0,0 0 0</inkml:trace>
  <inkml:trace contextRef="#ctx0" brushRef="#br0" timeOffset="6">16859 5958 22775,'-5'-5'-1954,"3"-5"1,-4 3-1,0-1 1,1-1 1388,1 2 0,1 4 0,7-3 980,3 1 1,7 0 0,5 3 0,6-1 0,7-1-263,5-1 1,6 4 0,4-2 0,6 1-200,7 2 0,-27 0 1,2 0-1,1 1 1,0 0 66,1 0 0,-1 1 0,5 1 0,0 0 0,-3 2 0,0 1 0</inkml:trace>
  <inkml:trace contextRef="#ctx0" brushRef="#br0" timeOffset="7">17125 6863 23872,'36'-21'275,"3"4"0,8 3 1,3 2-1,7 1-415,-25 6 0,0 0 0,2 0 1,0 0-1,3 1 0,0 0 0,-2 1 1,-1 0-1,-2 1 0,-1-1-175,23 1 1,-2-3-1,-7 2 1,-3 0 205,-6 2 1,-4 6 0,-3 2-150,-5 2 0,4 7 1,-1 0-1</inkml:trace>
  <inkml:trace contextRef="#ctx0" brushRef="#br0" timeOffset="8">17018 7427 14122,'-21'-5'-1198,"0"4"0,16-4 1314,12 5 0,22 1 1,18 2-1,8 0 0,-23-1 1,0-1-142,3-1 1,0 1-1,0-1 1,1 0-1,1-1 1,0 1 0,3-2-1,0 0-3,1-1 0,0-1 0,2 0 1,1 0-1,-2-1 0,1 1-72,-2 0 1,-1 1 0,1 2-1,-1 0 1,-6-1 0,-1 0 0,0 2-1,-1-1-60,-1 1 1,-1 0 159,28 5 0,-2 0 0,-1 4 0,1 2 0,1 2 0</inkml:trace>
  <inkml:trace contextRef="#ctx0" brushRef="#br0" timeOffset="9">17348 8587 23409,'21'0'-709,"4"-2"1,2-1 689,4-4 1,6-3 0,14 0-1,-22 4 1,2 1 0,3 0 0,0-1 126,3 1 1,0 0 0,-1-1 0,1 1 0,-1 0 0,-1 1-1,-2 0 1,0 1-366,-2 0 0,0 2 0,25 1 0,-7 5 1,-7 4-1,-5 4 0,-9 11 1,-2-2-1</inkml:trace>
  <inkml:trace contextRef="#ctx0" brushRef="#br0" timeOffset="10">17295 9640 17409,'-27'0'-1306,"6"-5"1280,15 9 1,16-3 0,17 8 0,9 0-1,8-3 67,3-2 0,3 3 0,4-2-359,3 1 1,2 2-36,-27-1 1,0 0-1,-3 1 1,1 1-1,-1 2 1,0-1-1</inkml:trace>
  <inkml:trace contextRef="#ctx0" brushRef="#br0" timeOffset="11">17146 10906 11400,'-27'-27'-723,"12"6"1,15 8 839,15 4 1,18 5 0,23 4 0,-24 0 0,2 1-41,3 0 1,3 1 0,5-1 0,3 1-74,3 1 1,1 1-1,-2 1 1,0 2 0,3 1-1,-1 0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772"/>
    </inkml:context>
    <inkml:brush xml:id="br0">
      <inkml:brushProperty name="width" value="0.05292" units="cm"/>
      <inkml:brushProperty name="height" value="0.05292" units="cm"/>
      <inkml:brushProperty name="color" value="#FF0000"/>
    </inkml:brush>
  </inkml:definitions>
  <inkml:trace contextRef="#ctx0" brushRef="#br0">12530 6469 7998,'-17'-21'132,"5"-2"1,7 1-1,1 0 1,4 1 0,4 1 104,1 0 1,4-1 0,3-2 0,-1 0 0,-1-2 0,-2 1-150,-2 2 1,-1 1 0,-6-1 0,-4 1-138,-6 0 0,-1 1 1,-7 1-1,-3 2-59,-5 2 0,-5-1 0,-2 3 130,-2-1 1,-4-3-1,1 1 1,-4 1 7,-3-1 0,-1-1 0,-4 3 164,2 1 1,-1 1 0,-3 1 0,-2 0-180,-1 1 0,0 4 0,26 4 0,0 0 0,-1 1 0,0 1-83,0 0 1,0 0 0,-3 0 0,-1 0-1,0 0 1,1 1 38,-1 1 0,0 0 1,-2 0-1,1 2 0,0 1 1,-1 2 14,-1-1 1,0 2-1,-1 0 1,0 0 0,-3 2-1,1 0 1,0 0-1,0-1 20,3 0 1,1 0 0,-1 0-1,0 0 1,2 2 0,1 0-3,-1 1 0,-1 1 0,-2 0 1,1 1-1,1 2 0,0 0 0,1 0 1,2 0-51,1 0 1,0 0 0,1 0 0,0 1 0,0 0 0,0 0 21,0 1 0,0 0 1,2 1-1,1 1 0,1-2 1,-1 1 15,2-1 1,0 1 0,1 1 0,1-1-1,0 2 1,1 1 0,-1 0 0,1 0-14,2 1 0,0 0 1,-18 21-1,20-21 1,1 1 12,-16 23 0,3 0 1,4 4-1,3 0 10,2 3 1,7 1 0,8-25-1,2 0-3,-1 1 0,2 0 1,0-1-1,0 1 0,1 0 1,1 1-6,1 0 1,1 0-1,0-1 1,0 0-1,2 4 1,0 1-1,0 0 1,1-1 4,1 0 0,1 0 0,1-1 0,1 0 1,0-1-1,2-1 0,1 2 0,1-1 28,1 0 1,2 1-1,0 2 1,1-1 0,2-1-1,1 1 11,0 0 1,1-1 0,1 0 0,1-1 0,3 0 0,0 1-12,2-1 0,0-1 0,2 1 0,2 0 0,-1-1 1,2-1-1,-1-2 0,1-1-32,0-2 0,1 0 0,3-1 1,1-1-1,1 3 0,2-1-105,2 1 1,0 0-1,0-3 1,1-1 0,0-1-1,1-2 1,0-1 0,2-1 53,1-1 0,1-1 0,2-1 0,1-1 0,1-1 1,0 0 41,1-2 1,1 0-1,2-1 1,0-1-1,-3-4 1,2-1-72,1 0 0,0 0 1,3-2-1,0 0 1,2-1-1,1-2 1,0 1-1,1 0 144,-2 1 0,1-2 1,-20-1-1,1-1 1,0-1-1,-1-1 1,1 0-1,-1-1-143,1 0 0,0-2 0,0 0 0,1-1 0,1 0 0,-1-1 0,1-2 0,-1 0 1,0-1 131,0-1 0,-1 0 0,-1-1 1,2 0-1,-1-1 0,0-1 1,1-1-1,-1-1 0,1-1 0,0 0 1,0 0-1,0-1 35,1-1 0,0 0 0,-1-1 0,-2 2 0,-1-1 1,0-1-1,-1 0 0,1-1 0,-2 0-37,1 1 1,0-1 0,-1-1 0,-2 0 0,-1-1 0,1-1 0,0 0 0,1 0-1,-1 0 1,-1-1 0,0 0 0,0 0 31,-2 0 1,-1-1-1,0 1 1,1-1 0,-1 0-1,-2 0 1,12-15 0,-2 0-48,-12 13 0,0 1 0,-1-2 0,-1 0 0,-1-1 0,-1-1 0,0 1 0,1-1 0,-2 1 0,8-17 0,-1 0-19,-3 3 0,-3-1 0,-3 1 0,-3-1 0,-1-1 1,-2 0-131,-2 0 1,-1-1-1,-2-3 1,-4-1 0,-2 3-1,-2-1 107,0 2 1,-1 0-1,-4-1 1,-3 0 0,0 1-1,-3 1 1,-3 0-1,-1 0-26,-3 0 0,-1 1 0,-1 2 1,-3 2-1,-2 1 0,-1 1 190,0 2 1,-2 1 0,0-1 0,-1 2 0,-3-1 0,-2 2-44,2 0 1,-2 1 0,0 4-1,-1 1 1,-1 0 0,0 2 0,-1 0-1,-1 2-130,-2 0 0,-1 1 1,-3 1-1,-2 1 0,0 2 1,-2 1-13,0 2 1,0 1 0,0 2 0,1 1 0,1 4 0,-1 1-120,2-1 0,-1 1 0,-3-1 0,1 0 1,2 1-1,1 0 0,3 1 0,0 1-1103,1 0 1,2 1 1253,0 1 0,1 1 0,0 0 0,1 1 0,0 0 0,1 0 0,1 0 0,1 0 0,0 0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5:54.570"/>
    </inkml:context>
    <inkml:brush xml:id="br0">
      <inkml:brushProperty name="width" value="0.05" units="cm"/>
      <inkml:brushProperty name="height" value="0.05" units="cm"/>
      <inkml:brushProperty name="color" value="#AB008B"/>
    </inkml:brush>
  </inkml:definitions>
  <inkml:trace contextRef="#ctx0" brushRef="#br0">103 386 24575,'33'-7'0,"9"-5"0,11-5 0,-2-2 0,-11 5 0,-11 6 0,-11 5 0,-6 2 0,-3-2 0,1-3 0,1-1 0,1 1 0,-3 2 0,-2 2 0,-5 2 0,-11 0 0,-8 2 0,-22 6 0,-11 4 0,-12 3 0,1-3 0,8-6 0,11-4 0,13-2 0,12 0 0,7 0 0,4 0 0,1 0 0,-2 0 0,-1-2 0,0-1 0,0-1 0,3-1 0,3-1 0,0-2 0,2-3 0,1-3 0,3-4 0,4 0 0,7-2 0,9-2 0,10-8 0,9-5 0,7-2 0,3 1 0,-7 8 0,-9 9 0,-10 8 0,-10 7 0,-3 2 0,-2 1 0,-1 1 0,2 0 0,1 0 0,-1 0 0,-2 0 0,-4 0 0,-3 2 0,-2 4 0,-2 3 0,-1 5 0,-7 7 0,-8 5 0,-10 7 0,-6 0 0,-4 1 0,-1-1 0,-1 0 0,3-1 0,4-2 0,6-4 0,8-6 0,6-6 0,5-7 0,2-1 0,1-1 0,0-1 0,1-2 0,0-4 0,0-2 0,3-1 0,4-5 0,6-6 0,10-6 0,11-6 0,11-2 0,11-3 0,13-3 0,6-1 0,-1 1 0,-11 6 0,-17 7 0,-15 9 0,-14 8 0,-7 5 0,-5 4 0,-5 1 0,0 3 0,0-3 0,2-1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773"/>
    </inkml:context>
    <inkml:brush xml:id="br0">
      <inkml:brushProperty name="width" value="0.05292" units="cm"/>
      <inkml:brushProperty name="height" value="0.05292" units="cm"/>
      <inkml:brushProperty name="color" value="#FF0000"/>
    </inkml:brush>
  </inkml:definitions>
  <inkml:trace contextRef="#ctx0" brushRef="#br0">22273 10193 8196,'2'-37'-14,"1"0"0,-2 2 0,0 1 1,2 2-1,0 1 0,3-23 0,-1 8 1,-1 6-1,-1 4 444,-2 3 0,-1 1 0,-1-1 0,-4 0 1,-6 0-195,-5 2 1,-10 2 0,-6-3-1,-8 0-260,-9 0 0,22 18 0,-1 1 1,-5 0-1,-2 1 0,-1 0 0,-1 1 1,-3 1-1,-2 0-31,-3 1 0,-2 1 0,-4-2 0,-2 1 0,-3 1 0,0 2 0,-1-1 0,-1 1-265,0-1 1,-1 2-1,2-1 1,-2 1-1,18 2 1,-1 0-1,0 0 332,-1 0 0,0 1 0,0 0 1,1-1-1,-1 0 0,0 0 1,-2 2-1,0 0 0,0 1 1,-1 0-1,0 0 0,0 1 8,-2 0 0,0 1 0,-1 1 1,-1 1-1,-1 1 0,0 0 1,-2 1-1,-1 0 0,0 1-76,1 0 0,1 1 1,-1 1-1,0-1 1,0 1-1,0 1 0,-1 1 1,0 0-1,-1 1 1,-1 1-1,0 0 1,-1 0 82,13-2 1,0 0 0,0 1 0,0 0 0,-11 5-1,1 0 1,-1 0 0,-1 1 0,1 1 0,-1 0-9,2 0 1,1 2-1,0-1 1,1 0 0,0 0-1,1 1 1,-1 3 0,0 0-1,1 1 1,0-1-1,1 1 1,0 0-14,1 0 0,1 0 0,1 2 0,0 1 0,1 1 1,1 0-1,4 0 0,0-1 0,1 2 0,0-1 0,1 0 1,1 1 8,0 0 0,1-1 0,0 2 0,2 1 0,0 1 0,1 0 0,1 0 0,1 0 1,1 0-67,0 2 0,1-1 1,2 2-1,2-1 1,1 0-1,1 1 1,1-1-1,0 1 1,1 1-1,1-1 1,1 0-1,2 1 166,0 1 1,1 0 0,2 0 0,-4 18 0,3 0 0,2 1 0,2 0 9,2 0 1,3 0 0,1 1-1,3 0 1,3 1 0,2-1-46,1 1 1,1-1-1,4-1 1,3-1-1,5-1 1,4 0 0,1-2-1,4 0-28,1-1 1,2-1-1,-6-16 1,1 0 0,1 0-1,1-1 1,1 0 0,1-1-70,0 0 0,0-1 0,1 1 0,1 0 0,0 0 0,1-1 0,0-2 0,1 0 0,1-1 0,2 0 0,0 0 0,1 0-140,1 0 1,1 0 0,1-1 0,3-1 0,2-1 0,1-1-1,-1 0 1,1-1 0,1-1 0,0-1 0,0 0 0,0-2 30,0 0 0,1 0 0,0-1 0,1 0 1,1 0-1,0-1 0,1-1 0,1 0 1,1-1 44,1 0 0,1-1 0,0 0 0,0-3 0,0 0 0,1-2 0,0 0 0,1-1 0,0-1 0,0 0 0,0-2 0,1 0 71,0 0 0,1-2 0,0 0 0,0 0 0,1 0 0,-1-1 0,2 0 0,0-1 0,1-1 22,-2 0 1,0-1-1,0-1 1,1-1-1,0-1 1,0-1 0,-3-2-1,-1 0 1,1-1 36,2 0 0,-1-1 1,1-1-1,0-2 0,-1-1 1,0-2-1,-13 3 1,0 0-1,0-1 0,-1-1 1,1 0-1,-1-1 1,0 0-1,0 0 35,14-7 1,-1 0 0,0-1-1,-14 4 1,0-1 0,0-1 0,0 0-1,0-1 1,1-1 0,-1 0 0,0-1-16,0 1 1,-1-2 0,1 1-1,-1-1 1,1-1 0,0 1-1,-1-2 1,0 0 0,-1 0 0,-1-1-1,-1-1 1,1 1 25,-2 0 1,1 0 0,-2-1 0,1 1-1,9-9 1,0-1 0,-1 0 0,-1-1 0,-1-2-1,0 1 1,-1 0 0,0-1 0,-1 0-25,0-1 0,-1-1 0,0 0 0,-3 2 0,-1 0 0,-1 0 0,0-2 0,-1 0 0,0-1 6,-1 2 0,0 1 0,-1-2 1,-1 1-1,-1-2 0,-1 1 0,0 0 1,0-1-1,-2 0 0,-1 0 0,0-1 1,-2 0-36,-2 1 0,0-1 1,-1 1-1,-1-1 1,0 0-1,-1-1 1,-4 3-1,-1 0 0,-1-1-3,1-1 1,-1-1-1,-2 0 1,-1-1-1,-1 0 1,-1 0-1,-1 0 1,-1 0 0,-1 0-56,-1 1 0,-1 0 0,-2 0 0,-1-1 0,-2-1 0,0 1 0,-2 4 1,-1-1-1,-1 1 0,-1-1 0,-2 0 0,-2 0 1,-1 0 0,-1-1 1,-2 2-1,-1 1 1,-2 0-1,-2 1 1,-3 1-1,-2 0 0,-1 1 47,1 2 1,-2 0 0,-1 1 0,-2 2 0,-2 1 0,0 1 0,-3 2 0,-1 1 0,-1 0-44,0 1 1,0 0-1,0 2 1,0 1-1,0 1 1,0 1-1,0 2 1,0 0-1,1 1 1,-16-6-1,1 3-7,2 1 0,0 4 1,1 4-1,-1 4 0,0 0 1,0 3-805,0 2 1,-1 2-1,-3 8 1,-1 3 821,0 2 0,-2 2 0,18-2 0,-1-1 0,-1 3 0,-2 1 0,-1 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774"/>
    </inkml:context>
    <inkml:brush xml:id="br0">
      <inkml:brushProperty name="width" value="0.05292" units="cm"/>
      <inkml:brushProperty name="height" value="0.05292" units="cm"/>
      <inkml:brushProperty name="color" value="#FF0000"/>
    </inkml:brush>
  </inkml:definitions>
  <inkml:trace contextRef="#ctx0" brushRef="#br0">3904 3724 8093,'10'-47'11,"4"7"1,1-2 0,-2 4 0,-2 4 0,0 1 0,0 2 177,-1 3 0,-4 2 0,-2 5 0,-3 0 0,-1 3-64,0 0 1,-5 4 0,-2-3-1,-3 2 1,-5 2-155,-2 1 1,-3 1 0,-3 2 0,-3 0 0,-5 4-85,-3 0 1,-11-2 0,-1 3-1,-5 2 75,-2 1 1,-5 1-1,28 0 1,0 2 0,-2 1-1,-1 0-6,-2 2 1,-1 1 0,0 2 0,0 1 0,-5 0 0,0 1 0,0 2 0,0 0-67,-1 1 1,0 2 0,-4 2 0,1 2 0,-2 0 0,0 1 0,0 0 0,0 1 132,1 0 0,1 1 0,-1-1 0,1 1 0,0 1 0,1-1-20,0 1 0,1 0 0,2 3 0,1-1 1,3-1-1,1 1 0,2 0 0,2 1 4,1 0 1,0 1 0,3-2 0,1 2 0,-2 3 0,1 1 0,1 0 0,1 1-25,0-1 0,2 1 0,2 2 1,2 1-1,2-2 0,0-1-10,1 2 0,1 1 0,2 0 0,1 1 0,1 1 0,2 0-32,1 1 1,2-1 0,0-2 0,1 1 0,4-1 0,2 0 0,0-1 0,2 1 19,2 0 1,2 0 0,2-2 0,4-1 0,2 1 0,1-1 22,2-1 0,1 0 1,1-3-1,2-1 0,3 2 1,3-1-1,2-1 0,2-1 51,2-1 1,2 0 0,2-1 0,1-2 0,1-2 0,1-2-67,2-2 1,1 0-1,3-2 1,1-1 0,4-2-1,1-2 1,2 0 0,0-2 77,-1-1 1,0-1-1,0-2 1,-1-1 0,2-3-1,-1-2-35,0 0 1,0-1-1,-1-2 1,0-2-1,-1-1 1,-1-2 0,-2-2-1,-1-1 1,1-3 1,-1-2-1,-2-1 1,0-1 0,-1-2-1,0-1 17,0-2 0,-1-2 0,-5 2 0,-1-2 0,-1-2 0,-2 0 0,-2-1 0,-1-1 44,-2-1 1,-2 0-1,-1-2 1,-2-1-1,-1-2 1,-2-1 105,-2 0 1,-2 0 0,-3-2-1,-3 0 1,-4 2 0,-3 0-28,-1 1 0,-1 0 0,-2-3 0,0 1 1,-3 0-1,0 0 0,-3 0 0,-1 1 58,-2 1 1,-2 1-1,-5 1 1,-2 1-1,1 2 1,-1 1-1,-3-1 1,-1 1-60,-2 0 1,-1 1-1,0 3 1,0 1-1,-3 0 1,-2 1-157,2 1 1,-2 2-1,1 3 1,-1 0-1,-1 1 1,-2 0-1,2 1 1,0 1-2,0 1 0,2 1 1,1 1-1,1 1 0,-20-8 1,2 1-914,4 2 0,6-1 1,3 5-429,6 1 0,9 2 1346,3 4 0,6-5 0,5 5 0,2 0 0</inkml:trace>
  <inkml:trace contextRef="#ctx0" brushRef="#br0" timeOffset="1">11849 4096 8048,'0'-31'9,"0"-1"1,0-3 0,0 1 0,0-1 0,0 0 0,0 1 0,1 0 0,1 1 0,0 2 0,5-27 423,2 4 0,2 5 0,1 2 0,0 2 0,-2 2-276,-4 5 1,0 4 0,-2 2-1,-2-1-185,-1-2 1,-6 6 0,-3 1 0,-5 4 14,-5 3 1,-8 4-1,-5 4 1,-10 5-129,-7 5 0,-12 4 0,22 2 0,-1 2 0,-3 3 0,-1 2-14,-2 2 0,-1 2 0,-3 1 0,1 1 0,1 0 1,0 1-61,-2 0 0,0 1 0,0 1 0,0 1 0,-1 3 0,0 0 233,1 2 0,1 0 0,0-1 0,1 0 0,3 1 0,1 1 0,-2 1 0,0 1-20,-1 1 1,1 1 0,0 2 0,-1 2 0,-1 0 0,1 1 8,-1-1 0,2 1 1,0 2-1,1 2 0,13-12 1,1 1-1,0 0 0,-1 0 1,1 2-1,0-1-4,-1 2 1,1-1 0,0 1 0,2 0 0,0-1 0,1 0 0,0 1-1,-1 0 1,2 0 3,-1-1 0,1 1 0,2 1 1,-10 15-1,3 2 0,0 0 0,1 1-10,2 1 0,1 1 1,6-2-1,2 0 1,1 1-1,3-1 42,1 0 1,3 0-1,1 1 1,2 0 0,4 3-1,1 0 1,1-1-1,2 0-24,0-1 0,2-1 0,4 0 0,3 0 1,3-7-1,2 0-29,2 0 0,1 0 0,4-2 0,2 0 0,3-1 0,1-1 0,2 0 0,2-1 144,-1-2 1,2-1 0,4-1 0,1-1 0,2-1 0,0-2-71,2-1 1,1-1 0,4-1-1,2-1 1,0-2 0,0-1-15,2 0 1,1-2-1,4-3 1,1-3-1,-17-6 1,1-1-1,0-1-110,2 0 0,-1-2 0,2 0 0,1-2 0,0 0 0,1-3 1,2 0-1,1-2 0,-1-1 0,0-1 0,1-2 0,-1-1 99,1-2 0,-1-1 0,1-1 0,-1-2 0,0-2 0,1 0 0,0-3 0,0 0 0,0 0-33,0-1 0,-1-1 0,0 0 1,-5 1-1,0 0 0,0-1 1,0-1-1,-1 0 0,0-1 1,-2 1-1,-2 0 0,1-1 21,-2 0 0,0 1 0,-1-2 1,0-1-1,0 0 0,-1-1 0,0 1 1,0-1-1,0-1 1,-1 1 1,-1 0 0,0-1-1,-1-1 1,0-1 0,-2 0-1,8-11 1,-1-1 4,0-2 0,-1-1 0,-3 0 1,-1-1-1,-4-4 0,-2-1 0,-3 0 1,-2-1 73,-2 1 0,-3-1 0,-3-3 0,-3-1 0,-2-1 0,-3-1 36,0-2 0,-3 0 0,-4-2 0,-2-1 1,0 19-1,0 0 0,-2-1-48,-1 2 0,0 0 0,-2 0 0,-1-1 0,-2 0 1,-1 0-1,-2-1 0,-1 1 0,-1 0-88,0-1 1,0-1-1,-1 1 1,-1 0 0,-1-1-1,-1 2 1,0 0-1,0 2 1,-1 0 0,0 4-1,1 1 1,-2 1 22,-11-14 1,-2 3 0,0 4 0,-1 3 0,-5 4 0,-2 2-276,-1 0 1,0 4-1,2 6 1,-1 3 0,-2 3-1,-1 3-15,0 3 0,1 4 0,0 3 0,1 5 0,-1 2 0,0 4-143,0 2 1,2 2-1,5 1 1,2 2-1,0 2 1,0 2 0,3 2-1,1 2-402,0 3 1,0 2 808,-2 6 0,0 1 0,2-2 0,0 0 0,-2 5 0,1 0 0,1 0 0</inkml:trace>
  <inkml:trace contextRef="#ctx0" brushRef="#br0" timeOffset="2">6127 5799 8149,'10'-43'-276,"0"0"0,-2-2 1,-1-1-1,0 1 1,-1 2 211,-2 4 0,-3 2 0,-1 5 0,-3 2 209,-4 1 1,-4 5 0,-12 6 0,-2 4-84,-3 2 0,-8 6 0,-3 2 0,-2 4-42,-1 4 1,-5 2-1,0 6-31,-1 2 0,-1 2 1,-2 7-1,3 0-12,1 2 1,-1 5-1,4-2-11,-3 3 0,1 6 0,4 2 4,-1 2 1,21-19 0,1 0 0,-2 1 0,1 0 0,-1 1-1,0 0 49,0 0 1,1 1 0,2 1 0,1 1-1,1-1 1,1 0-2,2 1 0,1 2 0,1 2 0,2 1 0,3-1 0,2-1 36,-1 28 1,5-2 0,4 0-55,5 1 1,-2-27-1,2 1 1,3-1 0,2-1-1,0 1 1,1-1 15,1 0 1,0-1 0,2 2 0,0-1 0,2 0 0,0 0-41,1-1 1,1 0 0,1 0 0,0 0-1,2-2 1,-1-2-51,1 2 1,0 0 0,3 1-1,0-1 1,0 1 0,0-2 88,2 1 1,0-2-1,2-1 1,0-1 0,-1-3-1,0-1 1,0-3 0,0-1-15,0-1 1,0-2-1,0-1 1,1-2 0,24-1-74,-2-4 0,-6-9 0,1-8 84,-4-10 0,-19 6 1,-2-3-1,2-1 1,-2-3-1,1-2 1,-1-1 7,1-4 0,-2 0 0,-1-4 0,-2 0 1,0-5-1,1 0-167,-1-3 0,0 1 0,-3 0 0,-1 0 0,0-4 0,-1-1 147,-2 0 0,-2 1 0,-2 0 0,-2-1 0,-2 0 0,0 0 71,-1-2 0,0 0 0,0 6 1,-1 1-1,-3 0 0,0 1 0,-1 3 1,-1 1 44,0 2 1,-1 1-1,-2 0 1,-1 1 0,1 3-1,-1 0 35,0 0 0,-1 1 1,-5-23-1,-5 8-78,-3 5 0,-2 3 0,-6 7-88,-4 1 0,-6 8 0,-2 8 1,-7 5-331,-3 4 0,-3 3 0,2 1-77,4 0 1,5 5 0,4 2-426,1 2 847,5 11 0,-4-5 0,5 8 0,1 4 0,3 5 0</inkml:trace>
  <inkml:trace contextRef="#ctx0" brushRef="#br0" timeOffset="3">20656 7608 10419,'-11'-11'-368,"1"0"1,-1 2 0,1 1 0,-1 1 301,0-2 1,1 1-1,-1 0 0,0 1 191,1-2 0,0 0 1,2-2-1,2 1 1,0-1 41,0 0 0,3 1 1,-3-1 76,1 0 1,-2 1-23,3-1 0,0 4 21,0 0 0,3 3-1,-3-3 1,3 4 386,1-4-74,0 4-538,0-1 1,0 12 48,0 2 0,0 8 0,0 0 112,0 2 0,0 10 0,0 2 1,-1 1-2,-2 0 1,1 0 0,-1 1-34,2 2 1,1-1-1,0-3 1,0 0-17,0 0 1,0-5 0,0-2-90,0-3 1,0-5-64,0-3 0,1-7 30,2-3 0,3-4 1,5-3-1,0-1 72,-1-2 0,1 2 1,-1-2-16,1 1 0,1-2 0,2 4 27,4 0 1,2 2 0,2 1 35,3 0 0,4 0 0,6 1-24,4 3 0,7-3 0,4 3 0,2-3-10,1-1 0,5 0 0,-27 0 0,0-1-30,4-1 0,0 0 1,-1-1-1,0-1 0,3-2 1,0-1-1,0 0 0,-1-1-53,1 0 1,0-1 0,0 1 0,1-2 0,0 0 0,0 0-24,-1 1 0,0 1 0,1 0 0,0 1 0,-4 3 0,0 1-55,1 1 0,0 1 0,-2 0 0,0 1 0,1 0 1,-1 0-81,-3 0 1,1 0 0,0 0 0,-1 1 0,27 2 0,-1 3-6,-2 0 0,-1 2 1,-1-3 90,-2 1 1,-2-4 0,-3 2 89,1-3 0,4-1 0,-5-1 155,-4-3 1,1-1-1,-7-6-32,-1 0 1,-2-3 0,-3 0-1,-4 1 33,-3 1 1,-1 1 0,1 2-107,-1 2 0,-5-3 1,-1 3-1,-4-1 256,0 1 0,-2-3 0,0 3-143,-2-2 1,-5-3-1,2-1 132,-3-1 0,-1-5 0,0 1-191,0-2 0,-1-1 0,-2 1 0,-1 1-75,-2 1 1,-1 2-1,-4-2-351,0 4 1,4 5 0,0 2-193,-1-1 0,0 2 0,-1 0-448,2 1 0,4 2-105,-4 3 0,4 1 249,0 3 1,6 2 0,4 3-44,3-2 1,0 3 0,1-3-547,0 2 1379,4 7 0,2-5 1,4 5-1</inkml:trace>
  <inkml:trace contextRef="#ctx0" brushRef="#br0" timeOffset="4">5733 7874 8110,'-11'-22'-90,"1"-2"0,0-1 0,3 0 1,4-1-1,3-2 83,3-3 0,7-1 0,4 0 43,-1 0 0,3-5 0,2 0 0,2-2 0,2 0 32,-1-2 1,-3 0 0,-2 0-17,-1 2 0,-4 5 0,-5 7 0,-1 2 46,-3 5 0,-2-1 1,-5 4-55,-5 1 0,-2 1 0,-6 5 0,-2 2 6,-4 1 1,1 4 0,-7 0-78,-3 2 1,0 2 0,-8 4-63,-7 5 1,0 10 0,20-6 0,-1 1-1,2 0 1,0 2 15,0 0 0,1 1 0,0 1 0,1 1 0,-1 3 1,1 0-17,0 2 0,-1 0 0,1-1 0,1 1 1,2 1-1,2 1 79,0-1 1,1 2 0,0 3 0,2 1 0,1 0 0,1 1 0,1 2 0,1 2 16,1 0 1,2 1 0,2-1-1,1 1 1,3 2 0,1 0 21,1 0 0,0-1 0,2 4 1,0 0-1,2-2 0,1 0-35,2 1 1,1-1-1,1-2 1,2 0-1,3 0 1,1 0-54,1-1 1,1 0-1,2-2 1,2 0-1,1-2 1,2-1 0,0-2-1,3-3 66,0-1 0,2-2 0,0 0 0,1-2 0,4-2 0,0-2 57,0-1 0,0-1 1,0-2-1,1-4 1,0-3-1,1-3-2,2 0 0,-1-1 0,1-1 0,-1-2 0,1-1 0,-1-2 1,0-1-1,0-1 35,-2-2 0,-1-2 1,-3-3-1,0-2 1,-1-1-1,0-1-43,0-2 0,-1-1 1,-1-2-1,0-2 1,-1-3-1,-1-1 0,0-1 1,-1-2-4,-1 0 1,-1-2 0,-1-2 0,-2-1-1,0-2 1,0 0-43,-1-3 0,-1 1 0,-3 0 1,-2-1-1,-1-2 0,-2 0-125,-3 0 0,-2-1 0,-1 0 0,-1-1 0,-2-1 1,-1 0 120,0-2 0,-3-1 0,0 2 0,-1 1 0,-5 0 0,-1 0 0,0 2 0,-2 0 101,-1 1 1,-2 1-1,1 3 1,-1 0 0,-2 1-1,-1 0 71,0 3 0,0 0 0,1 2 1,0 2-1,0 3 0,0 2-68,-17-22 0,-5 12 1,4 6-1,-2 10-450,0 7 0,-3 13 0,-9 17 27,22-3 0,-2 2 0,-5 9 0,0 2 0,-4 6 0,0 2 0,-1 5 0,0 1 314,14-11 0,0 1 0,0 0 0,-1 1 0,1-1 0,0 1 0,-1 3 0,-1 1 0</inkml:trace>
  <inkml:trace contextRef="#ctx0" brushRef="#br0" timeOffset="5">8669 8587 8157,'6'-10'-282,"0"3"1,-4-8 0,1 0 0,1 0-1,0 0 411,-1-1 1,4 2 0,-3 2 0,-1-1-149,2-1 0,-4-1 0,3 1 1,-3-3-1,-1-1-10,0 1 1,3-1-1,1-3 1,-2-1 36,0 1 1,-4 0 0,0-1 21,-2 1 1,-4 0 0,1 0 19,-2-1 1,-2 2 0,-1 1 0,-2 3 1,-4 0 1,-2 1 0,-2 2-2,-3-1 0,-3 1 1,-8 6-26,-3 3 0,-7-1 1,-5 2-1,-4 1-26,-6 0 1,2 8-1,29-1 1,-1 0-21,-2 1 1,1 1 0,-1 2 0,0 1 0,-3-2 0,0 1-98,-1 1 0,1 0 0,0 1 0,0 1 0,3 0 0,0 1 112,0 1 1,-1 0-1,-1 1 1,0 1-1,1 0 1,1 1 0,-2 0-1,1 0-2,1 1 1,1 0 0,1 0 0,1 0-1,-1 0 1,0-1 13,1 0 0,0 1 0,3 2 0,0-1 1,0-1-1,0 0 0,-20 16 46,3-1 1,7 0 0,1 3 5,3 3 0,7 0 0,4 2-32,3 3 1,6 5 0,-1 3 0,3 5 15,7-27 0,1 0 1,0 5-1,1 0 1,2-1-1,0 0-25,0 1 0,0 2 0,1 0 0,0 1 1,2 0-1,2 0-54,1-1 0,2 0 0,2 0 0,3-1 0,1-5 0,2 0 0,0 0 0,2-1 42,1-2 1,1 0-1,4 1 1,2-2-1,0-1 1,2-1-5,1-2 1,0-1-1,1 0 1,0 1-1,2 0 1,0 0-30,0-1 1,0 1 0,2 0 0,1 0-1,0-2 1,0 0 0,1-1 0,1-2-33,-2 0 1,0-2 0,2 0 0,-1-1 0,-2 0 0,0-2 0,0-1 0,1-1-21,-1-3 0,0-1 0,0 1 0,0-3 0,-2-2 0,-1-2 35,1 0 0,0 0 0,28-2 0,0-6 27,-3-7 1,-2-11 0,-29 10 0,0-2 0,2-2 0,-1-2 110,2-3 1,0-1 0,3-2 0,0-1 0,2-5-1,-1 0 13,1-1 0,-1 0 1,0-2-1,0-1 1,0 0-1,0-1-143,1-1 0,-1-2 0,4-2 0,0-1 0,-3-1 0,-1 1 0,-2 0 0,-1 0 40,0 1 1,-3 0 0,-2 0 0,-1 0 0,-2 0-1,-1-1 2,-2 2 0,-1-1 0,0 0 0,-1 0 0,-3 3 0,0 1-19,0-1 0,-1-1 0,-2 2 0,-1 0 0,-2 0 0,-2 0 1,0 2-1,-1 1-30,0 2 1,-3 2 0,-8-25 0,-13 4 120,-10 6 0,-9 1 1,16 24-1,-2 1-68,-1 2 1,0 0 0,-1 0 0,0 0-1,-1 1 1,0 1 0,-1-1 0,-1 2 34,-1-1 1,0 0 0,2 2 0,1-1 0,1 0 0,-1 0 34,1 0 0,0 0 0,-25-16 0,2 1 0,4 3 6,5 3 1,3 4 0,6 3-117,3 4 0,2 3 0,5 4-109,-1 3 1,1 3 0,-1 4-1,-3 4-300,-4 7 1,-1 11 438,-2 7 0,-2 4 0,2 7 0,2-1 0</inkml:trace>
  <inkml:trace contextRef="#ctx0" brushRef="#br0" timeOffset="6">16019 10927 8015,'0'-21'-271,"0"3"1,0 1 0,1-2 0,1 0 0,3 0 311,1 1 0,0 4 1,2-3-1,-1 1 1,1 0 179,2 1 1,-3 1 0,-1 3 0,0 2 414,0 2-587,-4-3-126,3 9 2,-5-4 1,1 5-1,1-1 164,2-2 1,-1 0 0,-3-4 0,0-1 109,0-2 1,0 0-1,-1-1 37,-2 1 0,0-1 1,-3 0-52,2 1 1,-3-1-1,2 0-13,-1 1 0,4-1-88,-2 0 1,2 2-1,-1 1 1,0 1 24,0-2 0,2 0 10,1-2 0,0 4-26,0 0 1,5 5-111,2-2 1,-1 3 0,0 2-39,-1 3 1,-2 3-1,-2 7 11,3 4 0,-3 3 0,3 3 29,-3 0 0,-6 5 0,-2-3 0,-1 1 27,1 3 1,-3-3-1,4 0 17,0-1 1,0 3-1,4 0-39,-2 2 0,1 1 0,3-1 0,0 0-66,0-2 1,0 1-1,0-1 6,0 1 0,0-6 1,0-3-1,1-2 26,3-2 0,-3 2 7,2-5 345,-1 0 204,-2-8-133,0-1 0,0-6-238,0-3 1,4-2-1,3-3-64,3 2 0,-3 1 1,0 3-147,1 0 1,2-1-1,0 4-17,1 0 0,0 0 0,-1 0 0,1 0-104,0 0 0,3 0 0,1 1 80,2 3 1,-3-3-1,4 3 16,0-3 1,7 2 0,4 1-1,1-2 35,2-1 1,1-1-1,4 0 54,6 0 0,-1-1 1,4-1 5,-2-2 1,3-3 0,3 3-1,1-1 28,-2 0 1,-1 0-1,-6 3 17,1-2 1,4 1 0,1 3-19,1 0 1,-2 0 0,-3 0 0,1 0-20,1 0 0,7 0 0,-3 0 0,-3 0 1,3 1 0,-1 1-1,3 3-16,1 1 0,1-2 0,-1 2-4,0-2 1,1 3-1,2-2-109,1 1 0,-1 1 0,-1 4 119,1-1 0,-1 1 0,4 0 0,0-1-2,-29-4 1,0-1-1,1 0 1,0 1-1,25 4-18,-26-4 1,1-1 0,0 0 0,0 0 0,1 1 0,-1-1 1,-1 0 1,0 1 0,1-1 0,1 0 0,-2 1 0,1-1 0,2 0 0,0 1 12,3-1 0,-1 0 1,0 1-1,-1-1 1,0 0-1,-1 1 0,0-1 0,-1 0 0,2 1 0,1-1 0,0 0 0,1 1 3,0-1 0,1 0 0,-1 0 0,-1 1 1,0-1-1,0 0 0,0 1 0,-1-1 7,1 0 0,0 1 1,1-1-1,0-1 1,2 0-1,1 0 14,0 0 1,0 0-1,1-3 1,-1 1-1,0 1 1,0 0 0,2 0-1,0-1-101,1-1 0,0 0 0,1 0 0,1-1 0,-1 0 0,-1 0 105,-1 0 1,-1 0-1,-1 0 1,0 0-1,-1 0 1,0 0 42,1 0 0,0 0 0,2 0 0,-1 0 1,-2 0-1,-1 0-40,0 1 1,0-2 0,-1 0 0,0-1-1,1 0 1,0 0 0,1 0 0,0 1 2,1-2 0,0 1 0,-4 1 0,0 1 0,-1-2 1,0 0-15,-2 2 1,-1-1-1,25-3 1,-26 3 0,1-1-9,0 1 0,-1 0 0,23-4 0,-2 1 0,-4 1-32,0-2 0,0 3 1,-3-5 28,-2-2 1,2-1 0,-8-3 54,2-2 0,-3-7 1,0 0-1,-3-4 145,-4-4 1,-3-6-1,-7-3-87,-4-2 1,-3-3-1,-4-1 24,-4-1 0,-1-1 1,-4 2-1,0-1-124,-2 1 0,1 11 0,2 5 53,-3 6 0,3 6-753,-3 3 1,3 8 0,0 7 683,-2 9 0,-8 10 0,-6 7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0:20:02.781"/>
    </inkml:context>
    <inkml:brush xml:id="br0">
      <inkml:brushProperty name="width" value="0.05292" units="cm"/>
      <inkml:brushProperty name="height" value="0.05292" units="cm"/>
      <inkml:brushProperty name="color" value="#FF0000"/>
    </inkml:brush>
  </inkml:definitions>
  <inkml:trace contextRef="#ctx0" brushRef="#br0">9424 3554 8078,'-29'-10'99,"0"0"0,-21-12 0,2-6 0,8 3 1,8 3-1,5 0 0,2 1 290,0 0 1,4 3 0,3 2 0,-2 0 0,-3 3-284,-1 1 0,-5 2 0,3 0 0,-1 3 1,-4 4-235,-3 2 1,0 1-1,-5 1 1,-1 2-69,-2 4 0,-1 4 1,-4 2-1,-1 2-104,0 2 0,-4 1 0,2 3 0,-3 0 210,24-10 1,1-1 0,-26 13-1,25-11 1,1 0 64,-26 12 0,2 2 1,0-1 57,-2 4 0,7 1 1,21-14-1,0 0 0,-21 17 6,5 3 1,0 2 0,4 4 0,0 1-34,3-1 1,2 2 0,0 3 0,15-20-1,-1 1-101,-2 3 0,-1 0 1,1 2-1,0-1 0,-2 4 1,0-1-1,1 1 0,0 0 76,1 1 0,0 0 0,-1 1 0,1 1 0,1 0 0,0 0 10,2 0 1,0 0 0,1 1 0,0 0 0,4-4 0,0-1-1,0 2 1,0-1-22,0 1 0,0 1 0,-1 1 0,0 0 0,1 0 0,1 1 0,0 0 0,0 0 10,1 2 1,0-1 0,0 1 0,1-1 0,-1 1-1,1 0 41,1 1 0,1-1 0,0-5 0,2 0 1,1 2-1,1-1-23,0-2 1,1-1 0,2 1 0,0 0-1,-1 0 1,0-1 0,1 2 0,0 1 70,-1 1 1,0 0 0,2-1 0,-1-1 0,-1 3 0,1 0-20,0-1 0,0 1 0,1 2 0,-1 1 0,0 2 0,0 1 0,-1 0 0,0 0-32,1 0 1,0 0 0,0-1-1,1-1 1,0 2 0,0 0 0,0 1-1,0 1-26,0 1 0,0 0 0,0-3 0,0 0 0,0 1 0,1 0-119,0-2 1,2 1-1,-1-3 1,1 0 0,3 2-1,-1 1 156,0 1 0,1-1 0,1-3 0,1-2 1,1 4-1,0-1 0,1-1 0,0 0 14,0 1 0,1 0 1,2 0-1,0-1 1,1 3-1,1-1 5,0 0 1,0 0 0,1 0-1,0-1 1,0-1 0,1-1-17,1 1 0,0-1 0,-1-1 0,1 0 0,2-1 0,0 0 0,1-1 0,0 0-12,-1-2 0,0-1 0,1 0 0,2-2 1,0-2-1,1 0-3,0 0 1,0 0 0,1-1-1,0-1 1,1 0 0,1-2-80,0-1 1,-1-1 0,1-2 0,1-1 0,0 0-1,2 1 1,1-2 0,0 0 62,2-3 1,0 1 0,2-1 0,0-1 0,0-5 0,0-2 11,2 0 0,0-2 1,4 0-1,1-1 1,0-3-1,0-1 1,2 0-1,1-1 11,0 0 0,1-2 0,0-2 0,0-1 1,2 0-1,0 0-115,-1-1 0,1 0 1,1-1-1,0 0 1,0-3-1,-1 1 107,0-1 1,-1-1 0,0-1 0,-1-1 0,2 2 0,-1 0 2,-1 0 0,0-1 0,2-2 1,1-1-1,-3 1 0,0-1 1,0-1-1,-1-1-3,1-2 0,-1-1 0,1-3 0,-1-1 1,3-5-1,1 0 16,1-3 1,-1-2-1,1-2 1,-2-3-1,-14 9 1,0-1 0,0 0-1,0-1 1,-1-1-1,0 0-53,0-1 0,0-1 0,0-1 0,0 0 0,1-1 0,0 0 0,0-2 0,-1 0 0,1-1 53,-1 1 1,-1-1 0,1 0-1,-1 0 1,0 0 0,-1 0-1,-1 1 1,-1 0 0,0-1-19,0 1 1,1-1-1,0 0 1,-1-1-1,1-1 1,-1-1-1,0 1 1,-2 0-1,1-1 1,0-1-1,-1 0 1,0 0-26,-1 0 1,0 1-1,0-1 1,-2 1 0,-1 1-1,-1-1 1,0 1 0,-1 0-1,0 0 28,-1 0 1,0 0 0,-2 0 0,-1-1 0,-1 0 0,0 0 0,-2 1 0,0 0 0,-1-1 0,-1 2 0,-1-1 0,0 0 12,5-18 0,-2-2 1,-7 20-1,0-1 1,-1 0-1,0-1 1,1 0-1,-1 0-8,-1-1 0,-1-1 0,0 2 1,2-18-1,0 1 0,-5 17 1,0 0-1,0 1 77,0-21 0,0 1 1,0 2-1,-2-1 1,0 19-1,0-1 0,-1 0 1,-1 1-1,0 0 1,-1 0 26,0-1 0,0 1 0,-1 0 1,-4-18-1,-1 0 0,1 3 0,-1 0-74,-1 1 1,-1 1-1,-1-1 1,-1 1-1,-2 1 1,0-1-1,0 1 1,0-1-37,0 0 0,0 0 0,-2 1 0,0 0 0,0-2 0,0 0-73,-1 3 1,0 1 0,-2 2 0,-1 1 0,-1 5 0,-1 1 209,0 2 1,0 1-1,-1 4 1,-1 1 0,-1 0-1,-2 2-174,2 1 0,-2 2 0,-3 0 0,-1 0 0,1 3 0,0 1 0,0 2 0,-1 2 60,0 2 1,1 1 0,-1 1-1,1 1 1,-2 1 0,0 0-111,-1 1 0,0 1 1,0 1-1,1 1 1,0 0-1,1 2 0,0 0 1,1 2-137,0-1 1,0 2-1,0 1 1,0 1-1,1-1 1,-1 1 213,2-2 0,0 1 0,-28 0 0,5 0 0,0 3-242,0 1 0,-1 1 0,2 3 13,3 3 0,2 3 0,5 5 0,3 2-71,4 3 1,8-2 0,4 2 292,4 6 0,0 3 0,-1 10 0,6 1 0,3 1 0,4 2 0</inkml:trace>
  <inkml:trace contextRef="#ctx0" brushRef="#br0" timeOffset="1">14136 5916 8045,'-15'-53'-123,"2"-1"1,-5 2-1,0 3 1,2 4 0,0 4 653,1 1 0,-2 0 1,-4-3-1,0 0-219,-1 5 0,1 4 0,-1 3-104,-3 3 1,1 3 0,-3 7-182,1 4 0,0 1 1,1 0-1,-3-1-214,-3 1 0,-2 6 0,-4 3 0,-5 3-58,-7 1 1,-7 9-1,25-2 1,0 2 23,-2 1 1,0 2 0,-2 3 0,0 2 0,-2 2 0,-1 1-1,-1 1 1,0 1-88,-2 0 0,0 2 1,3 0-1,1 0 0,-1 3 1,1 1 373,0 0 1,1 0 0,2 1-1,0 0 1,2 2 0,-1 1-1,3-1 1,1 0 41,2-1 0,0 1 0,-1 1 1,2 1-1,3-2 0,1 0-102,1 1 0,0 2 0,0 2 0,1 2 1,2 2-1,1 1 0,0-1 0,0 0 31,2-1 1,1 0 0,-1 4 0,0 0 0,2 3 0,0 1-49,0 2 0,-1 2 0,0 5 0,0 2 0,4-20 0,-1 1 0,1 1-119,0-1 0,1 0 1,0 1-1,-2 17 1,2-1-1,2-1 0,3-1 128,1-2 0,1 0 0,4 0 1,1-1-1,2-3 0,2 0 0,2-2 1,2 0-20,2 0 0,1-1 0,1 1 0,1 0 0,0 3 0,1 1 97,0 2 0,1-1 1,1 0-1,0-1 1,3 0-1,0 0-62,1 1 0,0-1 1,1 0-1,2 0 1,2 2-1,2-1 1,1-2-1,1-1-20,2-2 0,2-2 0,1-3 0,1-3 0,0-4 0,2-2 14,0 0 0,1-2 0,3-1 0,2-1 0,0-3 0,1-2 0,1-1 0,0-1-41,-1-2 1,1-2 0,-1 0 0,0-2 0,2-1 0,0-1-51,1-1 1,-1-2 0,2-2 0,0-1-1,-2-3 1,-1-1 0,-1-1 0,1-2-91,-1 0 0,0-2 0,-1-3 1,-1-2-1,1-3 0,0-2 153,1-3 0,0-1 0,-2-2 0,-1-3 0,1-3 0,-2-3 56,-1-1 0,-1-4 0,1-6 0,-2-3 0,-13 10 0,0-2 0,-1 0 1,0-3-1,0-1 0,0 0-77,-1-2 1,1 0-1,-2-1 1,1-2 0,-1 0-1,-1-1 1,-1 1 0,-1-1-1,-1 0 118,1-1 1,-1 0 0,-1-1-1,0-1 1,-2 0 0,-1 0-1,-1-1 1,-1 1 0,-1-1-1,-2 1 1,0 0 0,0 1 6,-2 1 0,0 1 1,-1 0-1,-3 0 1,-1 0-1,0 1 1,-2 2-1,0 0 1,0 0-27,-2-20 0,-2 0 1,0 20-1,-2 0 1,0 0-1,-5-20 0,-1 1 1,-1 1-1,-2 0-8,0 0 0,-2 1 0,-4 1 0,-2 0 0,6 19 0,-1 0 1,-1 0-52,0 0 1,-1-1 0,-1 2 0,-10-13 0,-1 1 0,-2 1 0,-1 1-43,0 3 1,-1 1-1,-2-1 1,-2 1-1,-1-3 1,-2 1-1,0 1 1,-1 2-32,-1 2 0,0 2 0,0 3 1,0 1-1,1 6 0,1 2 146,0 0 0,0 0 0,2 4 0,-1 1 0,1 3 1,0 2-1,3 2 0,1 0-39,2 1 0,0 2 0,3 1 0,0 1 0,0 1 0,1 0-77,-29-5 0,6 5 0,5 1 1,0 1-735,1 3 1,-4 7 0,0 6 777,-2 10 0,-2 2 0,25-8 0,1 0 0,-2 0 0,0-1 0,-2 0 0,1 1 0</inkml:trace>
  <inkml:trace contextRef="#ctx0" brushRef="#br0" timeOffset="2">8392 14492 7940,'11'7'39,"1"-1"1,2-1-1,4-3 1,4-2-1,6-4 165,8-3 1,13-3 0,9-5-1,-25 7 1,1-1-121,2-1 1,2 0-1,4-3 1,1 0 0,3-1-1,1-1 1,1 0-1,0-2-451,0 0 0,-1-1 0,-3 1 0,0 0 0,1-3 0,-1-1 331,-1 0 0,0-1 1,0-3-1,-2-1 1,0-3-1,-1 0-4,-3 0 1,0-1 0,-1-2-1,-2 0 1,-2-2 0,0-1-1,0 0 1,-1-1 4,2-1 0,-2-1 1,-1 0-1,-1 0 0,0-3 1,-2-1-1,0-1 0,-1-2 18,1-4 0,-1 0 0,0-4 0,-1-2 1,-6 15-1,-1 0 0,1-1 6,-2 0 0,0 0 0,-1-1 1,0 0-1,0-1 0,-1 1 0,-2-2 1,-1 0-1,0 0-139,0 0 0,-2-1 0,0 0 0,0-1 0,-1 0 0,-1-1 0,0 0 0,-2 1 0,-1-1 136,1-1 0,-2 1 0,1 0 0,-2-1 0,1 1 0,-2 0 0,-1 0 0,-2 1 0,1-1 0,0 0 0,-1 1 0,1-1 6,-1-1 0,0 1 0,-1 0 1,-1-1-1,-1-1 0,-1 1 0,-1 2 1,-1 1-1,-2-1 25,0 3 1,-2-1 0,0 1 0,0 0 0,-2 1 0,-1 0 0,-1 1 0,-1 1 0,-1 0 6,-1 0 0,-1 0 0,-1 1 1,0 0-1,-1 0 0,-2 2 1,-1 0-1,-2 1 0,0 1 0,-1 2 1,0 0-1,-1 1 49,-1 1 0,0 0 0,-2 1 0,0 1 0,-1 0 0,0 1 0,-2 1 0,-1 0 0,0 2-53,-2-1 1,-1 1 0,-1 1-1,2 3 1,0 2 0,-1 1 0,-1 0-1,0 1 1,-1 1 0,0 2 0,1 0-1,-2 2-52,1 0 1,-1 2 0,-1 0-1,1 2 1,-2 1 0,1 1-1,0-1 1,0 0 0,0 1-4,0 0 1,1 0 0,-1 1 0,0 1 0,0 1 0,0 1 0,0 1-1,1 1 1,-1 1-9,-1 1 0,-1 1 0,1 1 0,-1 1 1,1 2-1,0 1 0,-2 4 0,1 1 1,-1 1-1,1 1 0,0 2 0,0 0 33,0 1 0,1 1 1,0 2-1,-1 1 0,2 2 1,-1 1-1,0 2 0,1 3 1,-1 0 22,0 2 0,1 0 0,0 2 0,1 2 0,0 0 0,2 2 0,1 2 0,0 2 0,2 0-70,1 1 1,2 0 0,0 1 0,3 3 0,1 0-1,1 2 1,8-8 0,0 0 0,1 1 0,1 1 0,0 2-1,0 1 1,0 1 0,1 1 148,0 2 0,1 2 0,0 0 0,1 1 1,2 0-1,0 1 0,1 1 0,1 0 0,0 3 1,2 0-1,0 0 0,0 1-129,1 1 1,0-1 0,0 1 0,1 0 0,1-1 0,1 1 0,0 0 0,1 0 0,1-11 0,1 0 0,0 0 0,0 0 0,1 1-37,-1-2 1,0 1-1,1 0 1,0-1 0,2 0-1,1 7 1,1-1 0,1 0-1,1-1 1,0-1 0,1 0-1,0-1 1,2-1 0,0-2-1,1-1 1,1-1 0,1 1-464,0-2 0,1-1 0,0 1 1,1-1 535,1 2 0,0-1 0,2 1 0,-1-1 0,2 2 0,0-1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6:04.631"/>
    </inkml:context>
    <inkml:brush xml:id="br0">
      <inkml:brushProperty name="width" value="0.05" units="cm"/>
      <inkml:brushProperty name="height" value="0.05" units="cm"/>
      <inkml:brushProperty name="color" value="#33CCFF"/>
    </inkml:brush>
  </inkml:definitions>
  <inkml:trace contextRef="#ctx0" brushRef="#br0">462 508 24575,'-8'0'0,"1"-1"0,-7-1 0,-2-2 0,-6-1 0,-4-5 0,0-4 0,1-3 0,5 2 0,6 3 0,6 2 0,5 3 0,3 1 0,0-1 0,0 1 0,0 1 0,1 1 0,4 1 0,7 3 0,13 0 0,18 0 0,15 1 0,10 6 0,-2 5 0,-9 4 0,-11 2 0,-12-1 0,-9-1 0,-5 0 0,-5-3 0,-4-2 0,-5-4 0,-6-3 0,-6-3 0,-7-1 0,-11 0 0,-10 0 0,-9 0 0,-2-2 0,3-3 0,4-4 0,6-3 0,4 0 0,5 0 0,3 0 0,3 0 0,3-1 0,1-1 0,1 0 0,0 0 0,1 3 0,-1-1 0,1 0 0,0-1 0,1 1 0,-3-1 0,-3-1 0,-4-4 0,-2-3 0,0-1 0,0-1 0,-1 2 0,2 5 0,1 2 0,2 0 0,5 2 0,1 0 0,3 3 0,2 3 0,2 1 0,-1 2 0,3-2 0,-1-1 0,-1-1 0,-2-1 0,-2 1 0,1-2 0,3 2 0,2 1 0,3 0 0,0 2 0,0 0 0,0 0 0,0 0 0,0-1 0,2 0 0,3 0 0,7 0 0,9 1 0,7 2 0,5 0 0,-1 2 0,-2 0 0,-2 0 0,-4 0 0,-3 0 0,-3 1 0,-3 3 0,-3 1 0,-2 1 0,-1 0 0,-1-2 0,1-1 0,-3 0 0,-1 1 0,-1 0 0,-1-1 0,1 1 0,1 0 0,2 1 0,1 1 0,0 2 0,-1-2 0,-2-1 0,-1 0 0,-2 0 0,3 2 0,1 2 0,2 1 0,0 1 0,-1 1 0,0 2 0,-1 1 0,0 0 0,0 0 0,-3-3 0,1-2 0,0-3 0,-2-1 0,1 1 0,-1-2 0,0 0 0,0-2 0,-1-1 0,1 0 0,1 0 0,2-1 0,2 3 0,3 1 0,-1 1 0,1 2 0,-2-2 0,-1 0 0,-2 0 0,0 0 0,1 0 0,2 2 0,0 0 0,0 0 0,-2-3 0,-2-2 0,1 0 0,1 1 0,1-1 0,1 1 0,-2 0 0,-1-1 0,0 1 0,1 1 0,1 0 0,2 1 0,2 0 0,-1 0 0,-2 1 0,-2-2 0,-2 0 0,-1 1 0,-1 0 0,-2 1 0,0 0 0,-2-1 0,-3-3 0,-8-1 0,-7-2 0,-8 0 0,-2-2 0,0-2 0,0-3 0,3-2 0,2 0 0,4-1 0,2 1 0,2 1 0,3-2 0,1 0 0,1 0 0,0 0 0,0 1 0,1-1 0,0 1 0,2-1 0,0 2 0,3 1 0,0 0 0,-2 0 0,-4-3 0,-4-2 0,-2-1 0,1 2 0,4 2 0,5 2 0,3 2 0,0 0 0,-1-1 0,0 0 0,1 1 0,-1 2 0,1 2 0,-3 0 0,1 0 0,-2-1 0,-3-1 0,-1 0 0,0 1 0,5 0 0,4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6:18.402"/>
    </inkml:context>
    <inkml:brush xml:id="br0">
      <inkml:brushProperty name="width" value="0.05" units="cm"/>
      <inkml:brushProperty name="height" value="0.05" units="cm"/>
      <inkml:brushProperty name="color" value="#FF4E00"/>
      <inkml:brushProperty name="inkEffects" value="rainbow"/>
      <inkml:brushProperty name="anchorX" value="-145470.04688"/>
      <inkml:brushProperty name="anchorY" value="-61604.58594"/>
      <inkml:brushProperty name="scaleFactor" value="0.5"/>
    </inkml:brush>
  </inkml:definitions>
  <inkml:trace contextRef="#ctx0" brushRef="#br0">150 301 24575,'2'-5'0,"4"7"0,4 5 0,0 5 0,-2 0 0,-3-1 0,-1 1 0,0 2 0,-1 1 0,1-1 0,-2-4 0,0-2 0,-1-1 0,1 3 0,2 3 0,2 4 0,-1 3 0,1 3 0,0-1 0,0-2 0,0-4 0,-3-6 0,-1-2 0,-2-3 0,2 1 0,2 2 0,2 4 0,0 2 0,0 1 0,-3-3 0,1-4 0,-1-3 0,-1-1 0,2 2 0,-1 1 0,1-1 0,-1-2 0,-2-9 0,-3-6 0,-5-11 0,-4-7 0,-6-6 0,-3-4 0,0 2 0,3 3 0,2 3 0,2 3 0,0 3 0,1 4 0,2 3 0,1 3 0,-1-1 0,-2 1 0,-1-3 0,-3-2 0,0 0 0,2 0 0,1 2 0,3 5 0,2-1 0,-1-1 0,1 0 0,1-1 0,2 4 0,6 4 0,12 4 0,10 5 0,21 11 0,19 12 0,10 9 0,8 5 0,-13-4 0,-19-5 0,-17-6 0,-11-6 0,-5-5 0,-1-2 0,1-2 0,-1 0 0,1 1 0,-1 1 0,1 1 0,-2 0 0,-2-4 0,-2-2 0,-4-3 0,0-2 0,-2 0 0,2 0 0,2 0 0,3 0 0,7 0 0,6 0 0,4 0 0,0 0 0,-1 0 0,-1-1 0,-4-3 0,-1-3 0,-4 0 0,-4 1 0,-3-1 0,-5 2 0,-3-1 0,1-4 0,1-2 0,1-4 0,2-2 0,0 0 0,-1 2 0,-2 4 0,-1 2 0,-1 3 0,0 0 0,-1-2 0,-1-2 0,0-1 0,0 1 0,0 2 0,0 3 0,0 1 0,0 0 0,1-5 0,1-3 0,0 1 0,0 1 0,-1 4 0,-1 3 0,0-2 0,0 0 0,0-3 0,0-1 0,0 0 0,0 1 0,-1 2 0,-1 3 0,-1 2 0,-2 2 0,0 0 0,-1 2 0,1 6 0,-2 6 0,0 8 0,-4 6 0,-2 7 0,-3 7 0,-4 5 0,0-1 0,2-8 0,3-8 0,6-8 0,2-7 0,1-1 0,0-2 0,-1-1 0,-1-2 0,2-3 0,3-3 0,1-4 0,2-3 0,0-3 0,1-6 0,1-6 0,4-7 0,2-2 0,3-1 0,-1 0 0,2-1 0,1-5 0,3-1 0,1-2 0,0 4 0,-1 4 0,-3 8 0,-1 3 0,-4 6 0,-1 3 0,-1 3 0,-3 3 0,1 0 0,-1-1 0,2-1 0,0-1 0,0 1 0,-1 2 0,-2 2 0,-1 7 0,-2 3 0,-6 8 0,-6 8 0,-10 6 0,-7 9 0,-2 1 0,1-1 0,3-4 0,3-5 0,-1-3 0,3-2 0,0 0 0,4-2 0,3-3 0,3-4 0,6-3 0,3-4 0,3-6 0,1-5 0,0-3 0,3-6 0,3-4 0,4-7 0,4-7 0,1-3 0,2-2 0,2-1 0,0 1 0,1 3 0,-2 4 0,-2 3 0,0 4 0,-1 3 0,-3 4 0,-3 4 0,-4 6 0,-4 3 0,0 5 0,-1 6 0,-2 7 0,-2 5 0,-5 7 0,-4 4 0,-2 1 0,-5 2 0,0 0 0,-1-5 0,1-3 0,1-3 0,2-4 0,2-3 0,1-2 0,2-3 0,3-3 0,1-5 0,4-2 0,2-2 0,0 0 0,0 1 0,0 1 0,-1 1 0,-3 5 0,-6 1 0,-7 4 0,-4 3 0,3 1 0,4-2 0,7-2 0,6-5 0,2 0 0,1-1 0,0 2 0,0 2 0,0 0 0,0 1 0,0 0 0,0-3 0,0-3 0,0-2 0,0-3 0,0 0 0,0 3 0,0 1 0,0 3 0,0 2 0,0 1 0,0 0 0,0-2 0,0-6 0,0-7 0,0-5 0,0-5 0,0-3 0,0-3 0,0-6 0,0-2 0,0-1 0,0 3 0,0 4 0,0 3 0,0 6 0,0 2 0,0 2 0,0 2 0,0 0 0,0 0 0,0-1 0,0-3 0,0-1 0,0 2 0,0 1 0,0 3 0,0 0 0,0-1 0,0-1 0,0-1 0,0-4 0,0-1 0,0-2 0,0 3 0,-3 2 0,-1 4 0,1 4 0,-1 4 0,4 3 0,0 3 0,0 3 0,0 2 0,0 1 0,0 0 0,0 3 0,0 2 0,0 4 0,0 2 0,0 1 0,0-1 0,0 1 0,0 1 0,0-2 0,0-4 0,0-4 0,0-5 0,0-4 0,0-2 0,0-2 0,0-1 0,0 2 0,0 2 0,0 2 0,0 6 0,0 2 0,1-1 0,1-4 0,0-7 0,-1-4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4:16:57.105"/>
    </inkml:context>
    <inkml:brush xml:id="br0">
      <inkml:brushProperty name="width" value="0.05" units="cm"/>
      <inkml:brushProperty name="height" value="0.05" units="cm"/>
      <inkml:brushProperty name="color" value="#2C7BED"/>
    </inkml:brush>
  </inkml:definitions>
  <inkml:trace contextRef="#ctx0" brushRef="#br0">323 21 24575,'-5'11'0,"-1"1"0,-2 0 0,-1 1 0,-2 0 0,-1 0 0,0 3 0,3-3 0,1-3 0,1-5 0,1-5 0,3-4 0,2 0 0,1-3 0,0 0 0,0 0 0,1-2 0,1 2 0,2-1 0,0 1 0,-1 2 0,0 0 0,-1 0 0,1 1 0,0-1 0,-1 0 0,1 0 0,1-2 0,1 0 0,1-1 0,-1 1 0,-1 2 0,0 1 0,1 2 0,0 1 0,0 1 0,-1-1 0,-3-1 0,-1 2 0,0 2 0,0 4 0,0 5 0,0 1 0,-1 4 0,-5-1 0,-2 1 0,-3-1 0,-1 0 0,2-1 0,-1-2 0,2-1 0,-1-1 0,1-1 0,4-1 0,1-3 0,2-2 0,-1 1 0,-1 1 0,-1 2 0,-2 3 0,-2 2 0,1 3 0,-2 0 0,2-1 0,2-4 0,3-4 0,1-2 0,2-1 0,-1 2 0,-1 0 0,-2 2 0,-3 1 0,0-1 0,1 0 0,2-4 0,2-1 0,0 0 0,0 2 0,0 1 0,0 2 0,-3 2 0,-4 2 0,-3 2 0,-1 1 0,1-2 0,5-4 0,3-2 0,4-2 0,2-3 0,1 0 0,2-1 0,0 0 0,4 0 0,2 0 0,2 0 0,3 0 0,-3 0 0,-2 0 0,-2 0 0,-4 1 0,-1 3 0,-2 1 0,-2 2 0,0-1 0,0 2 0,0 3 0,1 1 0,1 1 0,0-3 0,0-2 0,-1-3 0,-1-1 0,0-1 0,0 1 0,0-1 0,-2 0 0,-1-2 0,-1 0 0,0-1 0,-1 0 0,1 0 0,-1 0 0,2 0 0,12 1 0,-1 3 0,10 0 0,-6 1 0,-1-2 0,-1-1 0,-3 0 0,-1 1 0,0-1 0,-1 1 0,0 1 0,1-1 0,0 2 0,0 1 0,1 0 0,0 1 0,2 0 0,-1 1 0,-2-2 0,0-1 0,-2-3 0,2 0 0,-2 2 0,3 2 0,1 1 0,1 0 0,0 1 0,-1-3 0,-2-1 0,0-3 0,0 1 0,2 0 0,3 1 0,1 2 0,1-1 0,0-1 0,-2-1 0,0-1 0,-2-1 0,-3 0 0,-1 0 0,0 0 0,0 0 0,-3 0 0,-7 0 0,-5 0 0,-8-1 0,-2-1 0,-3-2 0,3-1 0,5 0 0,5 2 0,2 1 0,2 2 0,2-2 0,1 0 0,2 1 0,-1-2 0,-2 1 0,-1 0 0,0-1 0,1 0 0,2 1 0,4 0 0,3 2 0,5 0 0,0 0 0,1 0 0,2 0 0,1 0 0,1 0 0,1 0 0,-1 0 0,1 0 0,-2 0 0,-4 0 0,-3 0 0,-3 0 0,-1 0 0,1 0 0,0 0 0,0 0 0,0 0 0,0 0 0,-2 0 0,1 0 0,-2-3 0,-2-2 0,-3 0 0,-5-5 0,-7-1 0,-2-4 0,-3-2 0,4 3 0,5 4 0,8 3 0,6 5 0,4 2 0,5-1 0,11-1 0,14-8 0,15-7 0,3-3 0,-5 2 0,-13 6 0,-11 6 0,-13 3 0,-9-1 0,-6 0 0,-4 0 0,-2 1 0,-2 3 0,-3 0 0,-3 0 0,-1 0 0,0 0 0,2 0 0,5 1 0,3 1 0,3-1 0,1 1 0,-1-1 0,1-1 0,-1 0 0,1 1 0,-1 1 0,-2 0 0,-3 1 0,-1 0 0,2-1 0,1-2 0,6-3 0,2-2 0,6-1 0,5-1 0,1-4 0,4-3 0,-1-1 0,1-1 0,-1 1 0,1 1 0,-2 3 0,-4 5 0,-3 4 0,-3 2 0,0 0 0,-1 0 0,-3 0 0,-3 0 0,-3 3 0,-3 3 0,0 2 0,0 1 0,1 1 0,1-2 0,1 0 0,2 0 0,-2 0 0,2 0 0,-1 0 0,0 2 0,-1-1 0,-2 2 0,1 0 0,-1 1 0,0-1 0,0 0 0,-1 1 0,-3-1 0,-2 2 0,-1-1 0,1-1 0,1-1 0,0-3 0,-1 0 0,1-1 0,0-1 0,2-2 0,0 1 0,2 1 0,0-1 0,0 2 0,-3-1 0,-1 1 0,-4 4 0,-1-1 0,0 2 0,0 0 0,3-1 0,-1 2 0,4-3 0,1-1 0,3-3 0,2-4 0,1 0 0,1-1 0,0-1 0,0-1 0,2-1 0,0-3 0,0-1 0,-1-1 0,0 0 0,1 0 0,0 1 0,2 1 0,0-1 0,0 0 0,0 1 0,-2 2 0,0-1 0,-1 0 0,-2-1 0,-2-3 0,2-1 0,-1 1 0,2 2 0,2 2 0,0 2 0,1-1 0,-1 0 0,-1 0 0,-1-2 0,0-1 0,0 0 0,-1 1 0,2 1 0,1 0 0,1 2 0,-1-1 0,-1-1 0,-1-1 0,-1-1 0,0 0 0,2 0 0,-3 1 0,1 1 0,0-1 0,0 0 0,2 1 0,1 0 0,0 1 0,1-1 0,0-2 0,-3 1 0,0 0 0,1 2 0,1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11/05/2023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11/05/2023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11/05/2023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11/05/2023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11/05/2023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11/05/2023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11/05/2023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11/05/2023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11/05/2023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11/05/2023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2" name="Graphic 1">
            <a:extLst>
              <a:ext uri="{FF2B5EF4-FFF2-40B4-BE49-F238E27FC236}">
                <a16:creationId xmlns:a16="http://schemas.microsoft.com/office/drawing/2014/main" id="{5884D537-B656-B6C7-4179-E7FDF2565DE0}"/>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5.xml"/><Relationship Id="rId18" Type="http://schemas.openxmlformats.org/officeDocument/2006/relationships/image" Target="../media/image11.png"/><Relationship Id="rId26" Type="http://schemas.openxmlformats.org/officeDocument/2006/relationships/image" Target="../media/image15.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8.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1.xml"/><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customXml" Target="../ink/ink4.xml"/><Relationship Id="rId24" Type="http://schemas.openxmlformats.org/officeDocument/2006/relationships/image" Target="../media/image14.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6.png"/><Relationship Id="rId10" Type="http://schemas.openxmlformats.org/officeDocument/2006/relationships/image" Target="../media/image7.png"/><Relationship Id="rId19" Type="http://schemas.openxmlformats.org/officeDocument/2006/relationships/customXml" Target="../ink/ink8.xml"/><Relationship Id="rId4" Type="http://schemas.openxmlformats.org/officeDocument/2006/relationships/image" Target="../media/image4.svg"/><Relationship Id="rId9" Type="http://schemas.openxmlformats.org/officeDocument/2006/relationships/customXml" Target="../ink/ink3.xml"/><Relationship Id="rId14" Type="http://schemas.openxmlformats.org/officeDocument/2006/relationships/image" Target="../media/image9.png"/><Relationship Id="rId22" Type="http://schemas.openxmlformats.org/officeDocument/2006/relationships/image" Target="../media/image13.png"/><Relationship Id="rId27" Type="http://schemas.openxmlformats.org/officeDocument/2006/relationships/customXml" Target="../ink/ink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16.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0.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customXml" Target="../ink/ink19.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customXml" Target="../ink/ink20.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450.png"/><Relationship Id="rId5" Type="http://schemas.openxmlformats.org/officeDocument/2006/relationships/customXml" Target="../ink/ink2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customXml" Target="../ink/ink25.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6.xml"/><Relationship Id="rId1" Type="http://schemas.openxmlformats.org/officeDocument/2006/relationships/video" Target="https://www.youtube.com/embed/xNSgmm9FX2s?feature=oembed" TargetMode="External"/></Relationships>
</file>

<file path=ppt/slides/_rels/slide30.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3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customXml" Target="../ink/ink42.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customXml" Target="../ink/ink4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customXml" Target="../ink/ink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customXml" Target="../ink/ink46.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98.png"/><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customXml" Target="../ink/ink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customXml" Target="../ink/ink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customXml" Target="../ink/ink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customXml" Target="../ink/ink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customXml" Target="../ink/ink5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customXml" Target="../ink/ink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customXml" Target="../ink/ink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121.png"/><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ea typeface="Helvetica Neue" panose="02000503000000020004" pitchFamily="2" charset="0"/>
                <a:cs typeface="Helvetica Neue" panose="02000503000000020004" pitchFamily="2" charset="0"/>
              </a:rPr>
              <a:pPr>
                <a:spcBef>
                  <a:spcPct val="0"/>
                </a:spcBef>
                <a:buFontTx/>
                <a:buNone/>
              </a:pPr>
              <a:t>1</a:t>
            </a:fld>
            <a:endParaRPr lang="en-GB" altLang="en-US" sz="1167" dirty="0">
              <a:ea typeface="Helvetica Neue" panose="02000503000000020004" pitchFamily="2" charset="0"/>
              <a:cs typeface="Helvetica Neue" panose="02000503000000020004" pitchFamily="2" charset="0"/>
            </a:endParaRPr>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7200800" cy="25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ea typeface="Helvetica Neue" panose="02000503000000020004" pitchFamily="2" charset="0"/>
                <a:cs typeface="Helvetica Neue" panose="02000503000000020004" pitchFamily="2" charset="0"/>
              </a:rPr>
              <a:t>Machine Learning for Neuroscience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None/>
            </a:pPr>
            <a:r>
              <a:rPr lang="en-GB" sz="2800" dirty="0">
                <a:solidFill>
                  <a:srgbClr val="003D7D"/>
                </a:solidFill>
                <a:ea typeface="Helvetica Neue" panose="02000503000000020004" pitchFamily="2" charset="0"/>
                <a:cs typeface="Helvetica Neue" panose="02000503000000020004" pitchFamily="2" charset="0"/>
              </a:rPr>
              <a:t>Transformers</a:t>
            </a:r>
          </a:p>
          <a:p>
            <a:pPr eaLnBrk="1" hangingPunct="1">
              <a:spcBef>
                <a:spcPct val="0"/>
              </a:spcBef>
              <a:buNone/>
            </a:pPr>
            <a:endParaRPr lang="en-GB" sz="2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FontTx/>
              <a:buNone/>
            </a:pPr>
            <a:r>
              <a:rPr lang="en-GB" altLang="en-US" sz="2000" dirty="0">
                <a:solidFill>
                  <a:srgbClr val="003D7D"/>
                </a:solidFill>
                <a:ea typeface="Helvetica Neue" panose="02000503000000020004" pitchFamily="2" charset="0"/>
                <a:cs typeface="Helvetica Neue" panose="02000503000000020004" pitchFamily="2" charset="0"/>
              </a:rPr>
              <a:t>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Spring 2023</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3" name="TextBox 2">
            <a:extLst>
              <a:ext uri="{FF2B5EF4-FFF2-40B4-BE49-F238E27FC236}">
                <a16:creationId xmlns:a16="http://schemas.microsoft.com/office/drawing/2014/main" id="{95EB9638-9E84-EF04-06DF-5C660F6DC685}"/>
              </a:ext>
            </a:extLst>
          </p:cNvPr>
          <p:cNvSpPr txBox="1"/>
          <p:nvPr/>
        </p:nvSpPr>
        <p:spPr>
          <a:xfrm>
            <a:off x="1092729" y="5115371"/>
            <a:ext cx="5927543" cy="261610"/>
          </a:xfrm>
          <a:prstGeom prst="rect">
            <a:avLst/>
          </a:prstGeom>
          <a:noFill/>
        </p:spPr>
        <p:txBody>
          <a:bodyPr wrap="square">
            <a:spAutoFit/>
          </a:bodyPr>
          <a:lstStyle/>
          <a:p>
            <a:r>
              <a:rPr lang="en-GB" sz="105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The main content are adapted from: Ch. 12, Understanding Deep Learning, Simon J.D. Prince,  MIT Press. </a:t>
            </a:r>
          </a:p>
        </p:txBody>
      </p:sp>
      <p:grpSp>
        <p:nvGrpSpPr>
          <p:cNvPr id="22" name="Group 21">
            <a:extLst>
              <a:ext uri="{FF2B5EF4-FFF2-40B4-BE49-F238E27FC236}">
                <a16:creationId xmlns:a16="http://schemas.microsoft.com/office/drawing/2014/main" id="{D8EEE3E1-F0D8-029F-447D-4EBD4248DF2E}"/>
              </a:ext>
            </a:extLst>
          </p:cNvPr>
          <p:cNvGrpSpPr/>
          <p:nvPr/>
        </p:nvGrpSpPr>
        <p:grpSpPr>
          <a:xfrm>
            <a:off x="6700345" y="2175632"/>
            <a:ext cx="914400" cy="914400"/>
            <a:chOff x="6705600" y="2697088"/>
            <a:chExt cx="914400" cy="914400"/>
          </a:xfrm>
        </p:grpSpPr>
        <p:pic>
          <p:nvPicPr>
            <p:cNvPr id="7" name="Graphic 6" descr="Brain outline">
              <a:extLst>
                <a:ext uri="{FF2B5EF4-FFF2-40B4-BE49-F238E27FC236}">
                  <a16:creationId xmlns:a16="http://schemas.microsoft.com/office/drawing/2014/main" id="{CB8F92A6-28C5-D2C5-A8CA-9AC9C8CC2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5600" y="2697088"/>
              <a:ext cx="914400" cy="914400"/>
            </a:xfrm>
            <a:prstGeom prst="rect">
              <a:avLst/>
            </a:prstGeom>
          </p:spPr>
        </p:pic>
        <p:grpSp>
          <p:nvGrpSpPr>
            <p:cNvPr id="11" name="Group 10">
              <a:extLst>
                <a:ext uri="{FF2B5EF4-FFF2-40B4-BE49-F238E27FC236}">
                  <a16:creationId xmlns:a16="http://schemas.microsoft.com/office/drawing/2014/main" id="{53757458-0488-F655-219A-4D4996D4062F}"/>
                </a:ext>
              </a:extLst>
            </p:cNvPr>
            <p:cNvGrpSpPr/>
            <p:nvPr/>
          </p:nvGrpSpPr>
          <p:grpSpPr>
            <a:xfrm>
              <a:off x="6885699" y="2880832"/>
              <a:ext cx="373680" cy="276120"/>
              <a:chOff x="6885699" y="2880832"/>
              <a:chExt cx="373680" cy="27612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3A47AE8B-2628-B223-7AF7-F1B6A4A06602}"/>
                      </a:ext>
                    </a:extLst>
                  </p14:cNvPr>
                  <p14:cNvContentPartPr/>
                  <p14:nvPr/>
                </p14:nvContentPartPr>
                <p14:xfrm>
                  <a:off x="7026099" y="2961112"/>
                  <a:ext cx="360" cy="360"/>
                </p14:xfrm>
              </p:contentPart>
            </mc:Choice>
            <mc:Fallback xmlns="">
              <p:pic>
                <p:nvPicPr>
                  <p:cNvPr id="8" name="Ink 7">
                    <a:extLst>
                      <a:ext uri="{FF2B5EF4-FFF2-40B4-BE49-F238E27FC236}">
                        <a16:creationId xmlns:a16="http://schemas.microsoft.com/office/drawing/2014/main" id="{3A47AE8B-2628-B223-7AF7-F1B6A4A06602}"/>
                      </a:ext>
                    </a:extLst>
                  </p:cNvPr>
                  <p:cNvPicPr/>
                  <p:nvPr/>
                </p:nvPicPr>
                <p:blipFill>
                  <a:blip r:embed="rId6"/>
                  <a:stretch>
                    <a:fillRect/>
                  </a:stretch>
                </p:blipFill>
                <p:spPr>
                  <a:xfrm>
                    <a:off x="7017099" y="295211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8530E5F-EF6B-C58A-82D9-6356BCB8EB5A}"/>
                      </a:ext>
                    </a:extLst>
                  </p14:cNvPr>
                  <p14:cNvContentPartPr/>
                  <p14:nvPr/>
                </p14:nvContentPartPr>
                <p14:xfrm>
                  <a:off x="7246059" y="2920072"/>
                  <a:ext cx="5040" cy="360"/>
                </p14:xfrm>
              </p:contentPart>
            </mc:Choice>
            <mc:Fallback xmlns="">
              <p:pic>
                <p:nvPicPr>
                  <p:cNvPr id="9" name="Ink 8">
                    <a:extLst>
                      <a:ext uri="{FF2B5EF4-FFF2-40B4-BE49-F238E27FC236}">
                        <a16:creationId xmlns:a16="http://schemas.microsoft.com/office/drawing/2014/main" id="{78530E5F-EF6B-C58A-82D9-6356BCB8EB5A}"/>
                      </a:ext>
                    </a:extLst>
                  </p:cNvPr>
                  <p:cNvPicPr/>
                  <p:nvPr/>
                </p:nvPicPr>
                <p:blipFill>
                  <a:blip r:embed="rId8"/>
                  <a:stretch>
                    <a:fillRect/>
                  </a:stretch>
                </p:blipFill>
                <p:spPr>
                  <a:xfrm>
                    <a:off x="7237059" y="2911072"/>
                    <a:ext cx="22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F2EF6D4-097C-51F8-5967-1B1816FEAB3C}"/>
                      </a:ext>
                    </a:extLst>
                  </p14:cNvPr>
                  <p14:cNvContentPartPr/>
                  <p14:nvPr/>
                </p14:nvContentPartPr>
                <p14:xfrm>
                  <a:off x="6885699" y="2880832"/>
                  <a:ext cx="373680" cy="276120"/>
                </p14:xfrm>
              </p:contentPart>
            </mc:Choice>
            <mc:Fallback xmlns="">
              <p:pic>
                <p:nvPicPr>
                  <p:cNvPr id="10" name="Ink 9">
                    <a:extLst>
                      <a:ext uri="{FF2B5EF4-FFF2-40B4-BE49-F238E27FC236}">
                        <a16:creationId xmlns:a16="http://schemas.microsoft.com/office/drawing/2014/main" id="{4F2EF6D4-097C-51F8-5967-1B1816FEAB3C}"/>
                      </a:ext>
                    </a:extLst>
                  </p:cNvPr>
                  <p:cNvPicPr/>
                  <p:nvPr/>
                </p:nvPicPr>
                <p:blipFill>
                  <a:blip r:embed="rId10"/>
                  <a:stretch>
                    <a:fillRect/>
                  </a:stretch>
                </p:blipFill>
                <p:spPr>
                  <a:xfrm>
                    <a:off x="6876699" y="2871832"/>
                    <a:ext cx="391320" cy="29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F1FA00F7-95AA-466A-A0D8-38681F39157F}"/>
                    </a:ext>
                  </a:extLst>
                </p14:cNvPr>
                <p14:cNvContentPartPr/>
                <p14:nvPr/>
              </p14:nvContentPartPr>
              <p14:xfrm>
                <a:off x="6897939" y="2993872"/>
                <a:ext cx="401760" cy="217800"/>
              </p14:xfrm>
            </p:contentPart>
          </mc:Choice>
          <mc:Fallback xmlns="">
            <p:pic>
              <p:nvPicPr>
                <p:cNvPr id="12" name="Ink 11">
                  <a:extLst>
                    <a:ext uri="{FF2B5EF4-FFF2-40B4-BE49-F238E27FC236}">
                      <a16:creationId xmlns:a16="http://schemas.microsoft.com/office/drawing/2014/main" id="{F1FA00F7-95AA-466A-A0D8-38681F39157F}"/>
                    </a:ext>
                  </a:extLst>
                </p:cNvPr>
                <p:cNvPicPr/>
                <p:nvPr/>
              </p:nvPicPr>
              <p:blipFill>
                <a:blip r:embed="rId12"/>
                <a:stretch>
                  <a:fillRect/>
                </a:stretch>
              </p:blipFill>
              <p:spPr>
                <a:xfrm>
                  <a:off x="6888939" y="2984872"/>
                  <a:ext cx="4194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1AA7876-4216-22A2-86A1-0AA9AFD9BBA7}"/>
                    </a:ext>
                  </a:extLst>
                </p14:cNvPr>
                <p14:cNvContentPartPr/>
                <p14:nvPr/>
              </p14:nvContentPartPr>
              <p14:xfrm>
                <a:off x="7150299" y="2881192"/>
                <a:ext cx="205920" cy="260280"/>
              </p14:xfrm>
            </p:contentPart>
          </mc:Choice>
          <mc:Fallback xmlns="">
            <p:pic>
              <p:nvPicPr>
                <p:cNvPr id="13" name="Ink 12">
                  <a:extLst>
                    <a:ext uri="{FF2B5EF4-FFF2-40B4-BE49-F238E27FC236}">
                      <a16:creationId xmlns:a16="http://schemas.microsoft.com/office/drawing/2014/main" id="{51AA7876-4216-22A2-86A1-0AA9AFD9BBA7}"/>
                    </a:ext>
                  </a:extLst>
                </p:cNvPr>
                <p:cNvPicPr/>
                <p:nvPr/>
              </p:nvPicPr>
              <p:blipFill>
                <a:blip r:embed="rId14"/>
                <a:stretch>
                  <a:fillRect/>
                </a:stretch>
              </p:blipFill>
              <p:spPr>
                <a:xfrm>
                  <a:off x="7141299" y="2872192"/>
                  <a:ext cx="2235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CB48F04B-E1CF-D083-199F-F8B03341AE48}"/>
                    </a:ext>
                  </a:extLst>
                </p14:cNvPr>
                <p14:cNvContentPartPr/>
                <p14:nvPr/>
              </p14:nvContentPartPr>
              <p14:xfrm>
                <a:off x="7256139" y="3077392"/>
                <a:ext cx="239040" cy="140400"/>
              </p14:xfrm>
            </p:contentPart>
          </mc:Choice>
          <mc:Fallback xmlns="">
            <p:pic>
              <p:nvPicPr>
                <p:cNvPr id="14" name="Ink 13">
                  <a:extLst>
                    <a:ext uri="{FF2B5EF4-FFF2-40B4-BE49-F238E27FC236}">
                      <a16:creationId xmlns:a16="http://schemas.microsoft.com/office/drawing/2014/main" id="{CB48F04B-E1CF-D083-199F-F8B03341AE48}"/>
                    </a:ext>
                  </a:extLst>
                </p:cNvPr>
                <p:cNvPicPr/>
                <p:nvPr/>
              </p:nvPicPr>
              <p:blipFill>
                <a:blip r:embed="rId16"/>
                <a:stretch>
                  <a:fillRect/>
                </a:stretch>
              </p:blipFill>
              <p:spPr>
                <a:xfrm>
                  <a:off x="7247139" y="3068392"/>
                  <a:ext cx="256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0469BE02-D12D-497D-892C-2EC603D4B1DB}"/>
                    </a:ext>
                  </a:extLst>
                </p14:cNvPr>
                <p14:cNvContentPartPr/>
                <p14:nvPr/>
              </p14:nvContentPartPr>
              <p14:xfrm>
                <a:off x="7223019" y="2861392"/>
                <a:ext cx="275400" cy="187200"/>
              </p14:xfrm>
            </p:contentPart>
          </mc:Choice>
          <mc:Fallback xmlns="">
            <p:pic>
              <p:nvPicPr>
                <p:cNvPr id="15" name="Ink 14">
                  <a:extLst>
                    <a:ext uri="{FF2B5EF4-FFF2-40B4-BE49-F238E27FC236}">
                      <a16:creationId xmlns:a16="http://schemas.microsoft.com/office/drawing/2014/main" id="{0469BE02-D12D-497D-892C-2EC603D4B1DB}"/>
                    </a:ext>
                  </a:extLst>
                </p:cNvPr>
                <p:cNvPicPr/>
                <p:nvPr/>
              </p:nvPicPr>
              <p:blipFill>
                <a:blip r:embed="rId18"/>
                <a:stretch>
                  <a:fillRect/>
                </a:stretch>
              </p:blipFill>
              <p:spPr>
                <a:xfrm>
                  <a:off x="7214019" y="2852392"/>
                  <a:ext cx="293040" cy="20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6" name="Ink 15">
                  <a:extLst>
                    <a:ext uri="{FF2B5EF4-FFF2-40B4-BE49-F238E27FC236}">
                      <a16:creationId xmlns:a16="http://schemas.microsoft.com/office/drawing/2014/main" id="{C77330FD-4C9E-2C9F-9080-A3AB5BE1213F}"/>
                    </a:ext>
                  </a:extLst>
                </p14:cNvPr>
                <p14:cNvContentPartPr/>
                <p14:nvPr/>
              </p14:nvContentPartPr>
              <p14:xfrm>
                <a:off x="7149939" y="3137872"/>
                <a:ext cx="341280" cy="325800"/>
              </p14:xfrm>
            </p:contentPart>
          </mc:Choice>
          <mc:Fallback xmlns="">
            <p:pic>
              <p:nvPicPr>
                <p:cNvPr id="16" name="Ink 15">
                  <a:extLst>
                    <a:ext uri="{FF2B5EF4-FFF2-40B4-BE49-F238E27FC236}">
                      <a16:creationId xmlns:a16="http://schemas.microsoft.com/office/drawing/2014/main" id="{C77330FD-4C9E-2C9F-9080-A3AB5BE1213F}"/>
                    </a:ext>
                  </a:extLst>
                </p:cNvPr>
                <p:cNvPicPr/>
                <p:nvPr/>
              </p:nvPicPr>
              <p:blipFill>
                <a:blip r:embed="rId20"/>
                <a:stretch>
                  <a:fillRect/>
                </a:stretch>
              </p:blipFill>
              <p:spPr>
                <a:xfrm>
                  <a:off x="7141299" y="3128872"/>
                  <a:ext cx="3589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B519976B-DDAF-1BDB-C4AA-9451F618E54C}"/>
                    </a:ext>
                  </a:extLst>
                </p14:cNvPr>
                <p14:cNvContentPartPr/>
                <p14:nvPr/>
              </p14:nvContentPartPr>
              <p14:xfrm>
                <a:off x="6819459" y="2965432"/>
                <a:ext cx="250920" cy="256320"/>
              </p14:xfrm>
            </p:contentPart>
          </mc:Choice>
          <mc:Fallback xmlns="">
            <p:pic>
              <p:nvPicPr>
                <p:cNvPr id="17" name="Ink 16">
                  <a:extLst>
                    <a:ext uri="{FF2B5EF4-FFF2-40B4-BE49-F238E27FC236}">
                      <a16:creationId xmlns:a16="http://schemas.microsoft.com/office/drawing/2014/main" id="{B519976B-DDAF-1BDB-C4AA-9451F618E54C}"/>
                    </a:ext>
                  </a:extLst>
                </p:cNvPr>
                <p:cNvPicPr/>
                <p:nvPr/>
              </p:nvPicPr>
              <p:blipFill>
                <a:blip r:embed="rId22"/>
                <a:stretch>
                  <a:fillRect/>
                </a:stretch>
              </p:blipFill>
              <p:spPr>
                <a:xfrm>
                  <a:off x="6810459" y="2956792"/>
                  <a:ext cx="2685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0F17C2E0-A33D-A6B1-CB06-CA2CAA28ED74}"/>
                    </a:ext>
                  </a:extLst>
                </p14:cNvPr>
                <p14:cNvContentPartPr/>
                <p14:nvPr/>
              </p14:nvContentPartPr>
              <p14:xfrm>
                <a:off x="7127259" y="3240472"/>
                <a:ext cx="153360" cy="187560"/>
              </p14:xfrm>
            </p:contentPart>
          </mc:Choice>
          <mc:Fallback xmlns="">
            <p:pic>
              <p:nvPicPr>
                <p:cNvPr id="18" name="Ink 17">
                  <a:extLst>
                    <a:ext uri="{FF2B5EF4-FFF2-40B4-BE49-F238E27FC236}">
                      <a16:creationId xmlns:a16="http://schemas.microsoft.com/office/drawing/2014/main" id="{0F17C2E0-A33D-A6B1-CB06-CA2CAA28ED74}"/>
                    </a:ext>
                  </a:extLst>
                </p:cNvPr>
                <p:cNvPicPr/>
                <p:nvPr/>
              </p:nvPicPr>
              <p:blipFill>
                <a:blip r:embed="rId24"/>
                <a:stretch>
                  <a:fillRect/>
                </a:stretch>
              </p:blipFill>
              <p:spPr>
                <a:xfrm>
                  <a:off x="7118259" y="3231472"/>
                  <a:ext cx="171000" cy="205200"/>
                </a:xfrm>
                <a:prstGeom prst="rect">
                  <a:avLst/>
                </a:prstGeom>
              </p:spPr>
            </p:pic>
          </mc:Fallback>
        </mc:AlternateContent>
        <p:grpSp>
          <p:nvGrpSpPr>
            <p:cNvPr id="21" name="Group 20">
              <a:extLst>
                <a:ext uri="{FF2B5EF4-FFF2-40B4-BE49-F238E27FC236}">
                  <a16:creationId xmlns:a16="http://schemas.microsoft.com/office/drawing/2014/main" id="{AE7FEC79-DF39-4F1C-B247-B16BCBC84577}"/>
                </a:ext>
              </a:extLst>
            </p:cNvPr>
            <p:cNvGrpSpPr/>
            <p:nvPr/>
          </p:nvGrpSpPr>
          <p:grpSpPr>
            <a:xfrm>
              <a:off x="7192419" y="3337672"/>
              <a:ext cx="69840" cy="130320"/>
              <a:chOff x="7192419" y="3337672"/>
              <a:chExt cx="69840" cy="130320"/>
            </a:xfrm>
          </p:grpSpPr>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20508F19-1C7F-7C85-443E-52700F407056}"/>
                      </a:ext>
                    </a:extLst>
                  </p14:cNvPr>
                  <p14:cNvContentPartPr/>
                  <p14:nvPr/>
                </p14:nvContentPartPr>
                <p14:xfrm>
                  <a:off x="7192419" y="3337672"/>
                  <a:ext cx="34920" cy="130320"/>
                </p14:xfrm>
              </p:contentPart>
            </mc:Choice>
            <mc:Fallback xmlns="">
              <p:pic>
                <p:nvPicPr>
                  <p:cNvPr id="19" name="Ink 18">
                    <a:extLst>
                      <a:ext uri="{FF2B5EF4-FFF2-40B4-BE49-F238E27FC236}">
                        <a16:creationId xmlns:a16="http://schemas.microsoft.com/office/drawing/2014/main" id="{20508F19-1C7F-7C85-443E-52700F407056}"/>
                      </a:ext>
                    </a:extLst>
                  </p:cNvPr>
                  <p:cNvPicPr/>
                  <p:nvPr/>
                </p:nvPicPr>
                <p:blipFill>
                  <a:blip r:embed="rId26"/>
                  <a:stretch>
                    <a:fillRect/>
                  </a:stretch>
                </p:blipFill>
                <p:spPr>
                  <a:xfrm>
                    <a:off x="7183419" y="3328672"/>
                    <a:ext cx="525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B12EA9D6-729B-339E-F8E7-08655F8192F3}"/>
                      </a:ext>
                    </a:extLst>
                  </p14:cNvPr>
                  <p14:cNvContentPartPr/>
                  <p14:nvPr/>
                </p14:nvContentPartPr>
                <p14:xfrm>
                  <a:off x="7231299" y="3342712"/>
                  <a:ext cx="30960" cy="2880"/>
                </p14:xfrm>
              </p:contentPart>
            </mc:Choice>
            <mc:Fallback xmlns="">
              <p:pic>
                <p:nvPicPr>
                  <p:cNvPr id="20" name="Ink 19">
                    <a:extLst>
                      <a:ext uri="{FF2B5EF4-FFF2-40B4-BE49-F238E27FC236}">
                        <a16:creationId xmlns:a16="http://schemas.microsoft.com/office/drawing/2014/main" id="{B12EA9D6-729B-339E-F8E7-08655F8192F3}"/>
                      </a:ext>
                    </a:extLst>
                  </p:cNvPr>
                  <p:cNvPicPr/>
                  <p:nvPr/>
                </p:nvPicPr>
                <p:blipFill>
                  <a:blip r:embed="rId28"/>
                  <a:stretch>
                    <a:fillRect/>
                  </a:stretch>
                </p:blipFill>
                <p:spPr>
                  <a:xfrm>
                    <a:off x="7222299" y="3334072"/>
                    <a:ext cx="48600" cy="20520"/>
                  </a:xfrm>
                  <a:prstGeom prst="rect">
                    <a:avLst/>
                  </a:prstGeom>
                </p:spPr>
              </p:pic>
            </mc:Fallback>
          </mc:AlternateContent>
        </p:grpSp>
      </p:gr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7DBA9-734A-358B-7EFF-0FD71744AC22}"/>
              </a:ext>
            </a:extLst>
          </p:cNvPr>
          <p:cNvSpPr>
            <a:spLocks noGrp="1"/>
          </p:cNvSpPr>
          <p:nvPr>
            <p:ph type="title"/>
          </p:nvPr>
        </p:nvSpPr>
        <p:spPr/>
        <p:txBody>
          <a:bodyPr/>
          <a:lstStyle/>
          <a:p>
            <a:r>
              <a:rPr lang="en-GB" dirty="0"/>
              <a:t>An self-attention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85DBF0-606D-747D-DCF8-A54BF8948ACA}"/>
                  </a:ext>
                </a:extLst>
              </p:cNvPr>
              <p:cNvSpPr>
                <a:spLocks noGrp="1"/>
              </p:cNvSpPr>
              <p:nvPr>
                <p:ph idx="1"/>
              </p:nvPr>
            </p:nvSpPr>
            <p:spPr/>
            <p:txBody>
              <a:bodyPr/>
              <a:lstStyle/>
              <a:p>
                <a:r>
                  <a:rPr lang="en-GB" dirty="0">
                    <a:effectLst/>
                  </a:rPr>
                  <a:t>A self-attention block </a:t>
                </a:r>
                <a14:m>
                  <m:oMath xmlns:m="http://schemas.openxmlformats.org/officeDocument/2006/math">
                    <m:r>
                      <a:rPr lang="en-GB" i="1" dirty="0" smtClean="0">
                        <a:effectLst/>
                        <a:latin typeface="Cambria Math" panose="02040503050406030204" pitchFamily="18" charset="0"/>
                      </a:rPr>
                      <m:t>𝑠𝑎</m:t>
                    </m:r>
                    <m:r>
                      <a:rPr lang="en-GB" i="1" dirty="0" smtClean="0">
                        <a:effectLst/>
                        <a:latin typeface="Cambria Math" panose="02040503050406030204" pitchFamily="18" charset="0"/>
                      </a:rPr>
                      <m:t>[•] </m:t>
                    </m:r>
                  </m:oMath>
                </a14:m>
                <a:r>
                  <a:rPr lang="en-GB" dirty="0">
                    <a:effectLst/>
                  </a:rPr>
                  <a:t>takes </a:t>
                </a:r>
                <a14:m>
                  <m:oMath xmlns:m="http://schemas.openxmlformats.org/officeDocument/2006/math">
                    <m:r>
                      <a:rPr lang="en-GB" i="1" dirty="0" smtClean="0">
                        <a:effectLst/>
                        <a:latin typeface="Cambria Math" panose="02040503050406030204" pitchFamily="18" charset="0"/>
                      </a:rPr>
                      <m:t>𝑁</m:t>
                    </m:r>
                  </m:oMath>
                </a14:m>
                <a:r>
                  <a:rPr lang="en-GB" dirty="0">
                    <a:effectLst/>
                  </a:rPr>
                  <a:t> inputs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oMath>
                </a14:m>
                <a:r>
                  <a:rPr lang="en-GB" dirty="0">
                    <a:effectLst/>
                  </a:rPr>
                  <a:t>, each of dimension </a:t>
                </a:r>
                <a14:m>
                  <m:oMath xmlns:m="http://schemas.openxmlformats.org/officeDocument/2006/math">
                    <m:r>
                      <a:rPr lang="en-GB" i="1" dirty="0" smtClean="0">
                        <a:effectLst/>
                        <a:latin typeface="Cambria Math" panose="02040503050406030204" pitchFamily="18" charset="0"/>
                      </a:rPr>
                      <m:t>𝐷</m:t>
                    </m:r>
                    <m:r>
                      <a:rPr lang="en-GB" i="1" dirty="0" smtClean="0">
                        <a:effectLst/>
                        <a:latin typeface="Cambria Math" panose="02040503050406030204" pitchFamily="18" charset="0"/>
                      </a:rPr>
                      <m:t> × 1 </m:t>
                    </m:r>
                  </m:oMath>
                </a14:m>
                <a:r>
                  <a:rPr lang="en-GB" dirty="0">
                    <a:effectLst/>
                  </a:rPr>
                  <a:t>, and returns </a:t>
                </a:r>
                <a14:m>
                  <m:oMath xmlns:m="http://schemas.openxmlformats.org/officeDocument/2006/math">
                    <m:r>
                      <a:rPr lang="en-GB" i="1" dirty="0" smtClean="0">
                        <a:effectLst/>
                        <a:latin typeface="Cambria Math" panose="02040503050406030204" pitchFamily="18" charset="0"/>
                      </a:rPr>
                      <m:t>𝑁</m:t>
                    </m:r>
                  </m:oMath>
                </a14:m>
                <a:r>
                  <a:rPr lang="en-GB" dirty="0"/>
                  <a:t> </a:t>
                </a:r>
                <a:r>
                  <a:rPr lang="en-GB" dirty="0">
                    <a:effectLst/>
                  </a:rPr>
                  <a:t>output vectors of the same size. </a:t>
                </a:r>
              </a:p>
              <a:p>
                <a:r>
                  <a:rPr lang="en-GB" dirty="0">
                    <a:effectLst/>
                  </a:rPr>
                  <a:t>In the context of NLP, each of the inputs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oMath>
                </a14:m>
                <a:r>
                  <a:rPr lang="en-GB" dirty="0">
                    <a:effectLst/>
                  </a:rPr>
                  <a:t> will represent a word or word fragment. </a:t>
                </a:r>
              </a:p>
              <a:p>
                <a:r>
                  <a:rPr lang="en-GB" dirty="0">
                    <a:effectLst/>
                  </a:rPr>
                  <a:t>First, a set of values are computed for each input:</a:t>
                </a:r>
              </a:p>
              <a:p>
                <a:endParaRPr lang="en-GB" dirty="0"/>
              </a:p>
              <a:p>
                <a:r>
                  <a:rPr lang="en-GB" dirty="0"/>
                  <a:t>where </a:t>
                </a:r>
                <a14:m>
                  <m:oMath xmlns:m="http://schemas.openxmlformats.org/officeDocument/2006/math">
                    <m:r>
                      <a:rPr lang="el-GR" i="1" dirty="0" smtClean="0">
                        <a:latin typeface="Cambria Math" panose="02040503050406030204" pitchFamily="18" charset="0"/>
                      </a:rPr>
                      <m:t>𝛽</m:t>
                    </m:r>
                    <m:r>
                      <a:rPr lang="en-GB" i="1" baseline="-25000" dirty="0">
                        <a:latin typeface="Cambria Math" panose="02040503050406030204" pitchFamily="18" charset="0"/>
                      </a:rPr>
                      <m:t>𝑣</m:t>
                    </m:r>
                  </m:oMath>
                </a14:m>
                <a:r>
                  <a:rPr lang="en-GB" dirty="0"/>
                  <a:t> and </a:t>
                </a:r>
                <a14:m>
                  <m:oMath xmlns:m="http://schemas.openxmlformats.org/officeDocument/2006/math">
                    <m:r>
                      <m:rPr>
                        <m:sty m:val="p"/>
                      </m:rPr>
                      <a:rPr lang="el-GR" i="0" dirty="0" smtClean="0">
                        <a:latin typeface="Cambria Math" panose="02040503050406030204" pitchFamily="18" charset="0"/>
                      </a:rPr>
                      <m:t>Ω</m:t>
                    </m:r>
                    <m:r>
                      <a:rPr lang="en-GB" i="1" baseline="-25000" dirty="0">
                        <a:latin typeface="Cambria Math" panose="02040503050406030204" pitchFamily="18" charset="0"/>
                      </a:rPr>
                      <m:t>𝑣</m:t>
                    </m:r>
                  </m:oMath>
                </a14:m>
                <a:r>
                  <a:rPr lang="en-GB" dirty="0"/>
                  <a:t> represent biases and weights, respectively. Then the n</a:t>
                </a:r>
                <a:r>
                  <a:rPr lang="en-GB" baseline="30000" dirty="0"/>
                  <a:t>th</a:t>
                </a:r>
                <a:r>
                  <a:rPr lang="en-GB" dirty="0"/>
                  <a:t> output </a:t>
                </a:r>
                <a14:m>
                  <m:oMath xmlns:m="http://schemas.openxmlformats.org/officeDocument/2006/math">
                    <m:r>
                      <a:rPr lang="en-GB" i="1" dirty="0" smtClean="0">
                        <a:latin typeface="Cambria Math" panose="02040503050406030204" pitchFamily="18" charset="0"/>
                      </a:rPr>
                      <m:t>𝑠𝑎</m:t>
                    </m:r>
                    <m:r>
                      <a:rPr lang="en-GB" i="1" dirty="0">
                        <a:latin typeface="Cambria Math" panose="02040503050406030204" pitchFamily="18" charset="0"/>
                      </a:rPr>
                      <m:t>[</m:t>
                    </m:r>
                    <m:r>
                      <a:rPr lang="en-GB" i="1" dirty="0" err="1">
                        <a:latin typeface="Cambria Math" panose="02040503050406030204" pitchFamily="18" charset="0"/>
                      </a:rPr>
                      <m:t>𝑥𝑛</m:t>
                    </m:r>
                    <m:r>
                      <a:rPr lang="en-GB" i="1" dirty="0">
                        <a:latin typeface="Cambria Math" panose="02040503050406030204" pitchFamily="18" charset="0"/>
                      </a:rPr>
                      <m:t>] </m:t>
                    </m:r>
                  </m:oMath>
                </a14:m>
                <a:r>
                  <a:rPr lang="en-GB" dirty="0"/>
                  <a:t>is a weighted sum of all the values </a:t>
                </a:r>
                <a:r>
                  <a:rPr lang="en-GB" dirty="0" err="1"/>
                  <a:t>v</a:t>
                </a:r>
                <a:r>
                  <a:rPr lang="en-GB" baseline="-25000" dirty="0" err="1"/>
                  <a:t>n</a:t>
                </a:r>
                <a:r>
                  <a:rPr lang="en-GB" dirty="0"/>
                  <a:t>:</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0885DBF0-606D-747D-DCF8-A54BF8948ACA}"/>
                  </a:ext>
                </a:extLst>
              </p:cNvPr>
              <p:cNvSpPr>
                <a:spLocks noGrp="1" noRot="1" noChangeAspect="1" noMove="1" noResize="1" noEditPoints="1" noAdjustHandles="1" noChangeArrowheads="1" noChangeShapeType="1" noTextEdit="1"/>
              </p:cNvSpPr>
              <p:nvPr>
                <p:ph idx="1"/>
              </p:nvPr>
            </p:nvSpPr>
            <p:spPr>
              <a:blipFill>
                <a:blip r:embed="rId2"/>
                <a:stretch>
                  <a:fillRect l="-772" t="-1223" r="-154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2195A31-64A9-F98C-AD1D-D06B384BDB09}"/>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pic>
        <p:nvPicPr>
          <p:cNvPr id="7" name="Picture 6">
            <a:extLst>
              <a:ext uri="{FF2B5EF4-FFF2-40B4-BE49-F238E27FC236}">
                <a16:creationId xmlns:a16="http://schemas.microsoft.com/office/drawing/2014/main" id="{F4473CA0-9BE6-36BE-3A00-3D432FB53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2857500"/>
            <a:ext cx="2286000" cy="584200"/>
          </a:xfrm>
          <a:prstGeom prst="rect">
            <a:avLst/>
          </a:prstGeom>
        </p:spPr>
      </p:pic>
      <p:pic>
        <p:nvPicPr>
          <p:cNvPr id="9" name="Picture 8">
            <a:extLst>
              <a:ext uri="{FF2B5EF4-FFF2-40B4-BE49-F238E27FC236}">
                <a16:creationId xmlns:a16="http://schemas.microsoft.com/office/drawing/2014/main" id="{6563FC61-0BBD-FA5D-7FB3-1B0E29266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200" y="4289689"/>
            <a:ext cx="3149600" cy="736600"/>
          </a:xfrm>
          <a:prstGeom prst="rect">
            <a:avLst/>
          </a:prstGeom>
        </p:spPr>
      </p:pic>
      <p:sp>
        <p:nvSpPr>
          <p:cNvPr id="5" name="TextBox 4">
            <a:extLst>
              <a:ext uri="{FF2B5EF4-FFF2-40B4-BE49-F238E27FC236}">
                <a16:creationId xmlns:a16="http://schemas.microsoft.com/office/drawing/2014/main" id="{AFFEF73F-A7E4-A789-9A5A-5CD9E7252AF8}"/>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493CC7B-1C2F-0891-DF8C-4615BB9629CF}"/>
                  </a:ext>
                </a:extLst>
              </p14:cNvPr>
              <p14:cNvContentPartPr/>
              <p14:nvPr/>
            </p14:nvContentPartPr>
            <p14:xfrm>
              <a:off x="3289320" y="2068560"/>
              <a:ext cx="5575680" cy="2918160"/>
            </p14:xfrm>
          </p:contentPart>
        </mc:Choice>
        <mc:Fallback xmlns="">
          <p:pic>
            <p:nvPicPr>
              <p:cNvPr id="6" name="Ink 5">
                <a:extLst>
                  <a:ext uri="{FF2B5EF4-FFF2-40B4-BE49-F238E27FC236}">
                    <a16:creationId xmlns:a16="http://schemas.microsoft.com/office/drawing/2014/main" id="{6493CC7B-1C2F-0891-DF8C-4615BB9629CF}"/>
                  </a:ext>
                </a:extLst>
              </p:cNvPr>
              <p:cNvPicPr/>
              <p:nvPr/>
            </p:nvPicPr>
            <p:blipFill>
              <a:blip r:embed="rId6"/>
              <a:stretch>
                <a:fillRect/>
              </a:stretch>
            </p:blipFill>
            <p:spPr>
              <a:xfrm>
                <a:off x="3279960" y="2059200"/>
                <a:ext cx="5594400" cy="2936880"/>
              </a:xfrm>
              <a:prstGeom prst="rect">
                <a:avLst/>
              </a:prstGeom>
            </p:spPr>
          </p:pic>
        </mc:Fallback>
      </mc:AlternateContent>
    </p:spTree>
    <p:extLst>
      <p:ext uri="{BB962C8B-B14F-4D97-AF65-F5344CB8AC3E}">
        <p14:creationId xmlns:p14="http://schemas.microsoft.com/office/powerpoint/2010/main" val="628384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172C1-D934-90F5-1DF2-F8A0E1A6DF6C}"/>
              </a:ext>
            </a:extLst>
          </p:cNvPr>
          <p:cNvSpPr>
            <a:spLocks noGrp="1"/>
          </p:cNvSpPr>
          <p:nvPr>
            <p:ph type="title"/>
          </p:nvPr>
        </p:nvSpPr>
        <p:spPr/>
        <p:txBody>
          <a:bodyPr/>
          <a:lstStyle/>
          <a:p>
            <a:r>
              <a:rPr lang="en-GB" dirty="0"/>
              <a:t>Self-attention</a:t>
            </a:r>
          </a:p>
        </p:txBody>
      </p:sp>
      <p:sp>
        <p:nvSpPr>
          <p:cNvPr id="3" name="Slide Number Placeholder 2">
            <a:extLst>
              <a:ext uri="{FF2B5EF4-FFF2-40B4-BE49-F238E27FC236}">
                <a16:creationId xmlns:a16="http://schemas.microsoft.com/office/drawing/2014/main" id="{978965F4-678D-3317-0CB5-83AE41C9787F}"/>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5" name="Picture 4" descr="Chart&#10;&#10;Description automatically generated">
            <a:extLst>
              <a:ext uri="{FF2B5EF4-FFF2-40B4-BE49-F238E27FC236}">
                <a16:creationId xmlns:a16="http://schemas.microsoft.com/office/drawing/2014/main" id="{03AFB6E3-4F61-750B-11B6-F0264DE51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26" y="1129308"/>
            <a:ext cx="8244074" cy="3168352"/>
          </a:xfrm>
          <a:prstGeom prst="rect">
            <a:avLst/>
          </a:prstGeom>
        </p:spPr>
      </p:pic>
      <p:sp>
        <p:nvSpPr>
          <p:cNvPr id="6" name="TextBox 5">
            <a:extLst>
              <a:ext uri="{FF2B5EF4-FFF2-40B4-BE49-F238E27FC236}">
                <a16:creationId xmlns:a16="http://schemas.microsoft.com/office/drawing/2014/main" id="{964FC0DB-49AB-A144-5A73-19037CBEB776}"/>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474B439-51BD-F27A-9C54-BE47E6C4F24E}"/>
                  </a:ext>
                </a:extLst>
              </p14:cNvPr>
              <p14:cNvContentPartPr/>
              <p14:nvPr/>
            </p14:nvContentPartPr>
            <p14:xfrm>
              <a:off x="442440" y="857880"/>
              <a:ext cx="7078320" cy="3474360"/>
            </p14:xfrm>
          </p:contentPart>
        </mc:Choice>
        <mc:Fallback xmlns="">
          <p:pic>
            <p:nvPicPr>
              <p:cNvPr id="4" name="Ink 3">
                <a:extLst>
                  <a:ext uri="{FF2B5EF4-FFF2-40B4-BE49-F238E27FC236}">
                    <a16:creationId xmlns:a16="http://schemas.microsoft.com/office/drawing/2014/main" id="{4474B439-51BD-F27A-9C54-BE47E6C4F24E}"/>
                  </a:ext>
                </a:extLst>
              </p:cNvPr>
              <p:cNvPicPr/>
              <p:nvPr/>
            </p:nvPicPr>
            <p:blipFill>
              <a:blip r:embed="rId4"/>
              <a:stretch>
                <a:fillRect/>
              </a:stretch>
            </p:blipFill>
            <p:spPr>
              <a:xfrm>
                <a:off x="433080" y="848520"/>
                <a:ext cx="7097040" cy="3493080"/>
              </a:xfrm>
              <a:prstGeom prst="rect">
                <a:avLst/>
              </a:prstGeom>
            </p:spPr>
          </p:pic>
        </mc:Fallback>
      </mc:AlternateContent>
    </p:spTree>
    <p:extLst>
      <p:ext uri="{BB962C8B-B14F-4D97-AF65-F5344CB8AC3E}">
        <p14:creationId xmlns:p14="http://schemas.microsoft.com/office/powerpoint/2010/main" val="2704657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5F19-B945-AD51-2267-D01691A85170}"/>
              </a:ext>
            </a:extLst>
          </p:cNvPr>
          <p:cNvSpPr>
            <a:spLocks noGrp="1"/>
          </p:cNvSpPr>
          <p:nvPr>
            <p:ph type="title"/>
          </p:nvPr>
        </p:nvSpPr>
        <p:spPr/>
        <p:txBody>
          <a:bodyPr/>
          <a:lstStyle/>
          <a:p>
            <a:r>
              <a:rPr lang="en-GB" dirty="0"/>
              <a:t>Computing the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4D5492-96A1-58C8-FC3A-5ADCB7D52FDB}"/>
                  </a:ext>
                </a:extLst>
              </p:cNvPr>
              <p:cNvSpPr>
                <a:spLocks noGrp="1"/>
              </p:cNvSpPr>
              <p:nvPr>
                <p:ph idx="1"/>
              </p:nvPr>
            </p:nvSpPr>
            <p:spPr/>
            <p:txBody>
              <a:bodyPr/>
              <a:lstStyle/>
              <a:p>
                <a:r>
                  <a:rPr lang="en-GB" dirty="0"/>
                  <a:t>T</a:t>
                </a:r>
                <a:r>
                  <a:rPr lang="en-GB" dirty="0">
                    <a:effectLst/>
                  </a:rPr>
                  <a:t>he same weights </a:t>
                </a:r>
                <a14:m>
                  <m:oMath xmlns:m="http://schemas.openxmlformats.org/officeDocument/2006/math">
                    <m:r>
                      <m:rPr>
                        <m:sty m:val="p"/>
                      </m:rPr>
                      <a:rPr lang="el-GR" i="0" dirty="0" smtClean="0">
                        <a:effectLst/>
                        <a:latin typeface="Cambria Math" panose="02040503050406030204" pitchFamily="18" charset="0"/>
                      </a:rPr>
                      <m:t>Ω</m:t>
                    </m:r>
                    <m:r>
                      <a:rPr lang="en-GB" i="1" baseline="-25000" dirty="0" smtClean="0">
                        <a:effectLst/>
                        <a:latin typeface="Cambria Math" panose="02040503050406030204" pitchFamily="18" charset="0"/>
                      </a:rPr>
                      <m:t>𝑣</m:t>
                    </m:r>
                    <m:r>
                      <a:rPr lang="en-GB" i="1" dirty="0" smtClean="0">
                        <a:effectLst/>
                        <a:latin typeface="Cambria Math" panose="02040503050406030204" pitchFamily="18" charset="0"/>
                      </a:rPr>
                      <m:t>∈ </m:t>
                    </m:r>
                    <m:r>
                      <a:rPr lang="en-GB" i="1" dirty="0" err="1" smtClean="0">
                        <a:effectLst/>
                        <a:latin typeface="Cambria Math" panose="02040503050406030204" pitchFamily="18" charset="0"/>
                      </a:rPr>
                      <m:t>𝑅</m:t>
                    </m:r>
                    <m:r>
                      <a:rPr lang="en-GB" i="1" baseline="30000" dirty="0" err="1" smtClean="0">
                        <a:effectLst/>
                        <a:latin typeface="Cambria Math" panose="02040503050406030204" pitchFamily="18" charset="0"/>
                      </a:rPr>
                      <m:t>𝐷</m:t>
                    </m:r>
                    <m:r>
                      <a:rPr lang="en-GB" i="1" baseline="30000" dirty="0" smtClean="0">
                        <a:effectLst/>
                        <a:latin typeface="Cambria Math" panose="02040503050406030204" pitchFamily="18" charset="0"/>
                        <a:ea typeface="Cambria Math" panose="02040503050406030204" pitchFamily="18" charset="0"/>
                      </a:rPr>
                      <m:t>×</m:t>
                    </m:r>
                    <m:r>
                      <a:rPr lang="en-GB" i="1" baseline="30000" dirty="0" err="1" smtClean="0">
                        <a:effectLst/>
                        <a:latin typeface="Cambria Math" panose="02040503050406030204" pitchFamily="18" charset="0"/>
                      </a:rPr>
                      <m:t>𝐷</m:t>
                    </m:r>
                    <m:r>
                      <a:rPr lang="en-GB" i="1" dirty="0" smtClean="0">
                        <a:effectLst/>
                        <a:latin typeface="Cambria Math" panose="02040503050406030204" pitchFamily="18" charset="0"/>
                      </a:rPr>
                      <m:t> </m:t>
                    </m:r>
                  </m:oMath>
                </a14:m>
                <a:r>
                  <a:rPr lang="en-GB" dirty="0">
                    <a:effectLst/>
                  </a:rPr>
                  <a:t>and biases </a:t>
                </a:r>
                <a14:m>
                  <m:oMath xmlns:m="http://schemas.openxmlformats.org/officeDocument/2006/math">
                    <m:r>
                      <a:rPr lang="el-GR" i="1" dirty="0" smtClean="0">
                        <a:effectLst/>
                        <a:latin typeface="Cambria Math" panose="02040503050406030204" pitchFamily="18" charset="0"/>
                      </a:rPr>
                      <m:t>𝛽</m:t>
                    </m:r>
                    <m:r>
                      <a:rPr lang="en-GB" i="1" baseline="-25000" dirty="0" smtClean="0">
                        <a:effectLst/>
                        <a:latin typeface="Cambria Math" panose="02040503050406030204" pitchFamily="18" charset="0"/>
                      </a:rPr>
                      <m:t>𝑣</m:t>
                    </m:r>
                    <m:r>
                      <a:rPr lang="en-GB" i="1" dirty="0" smtClean="0">
                        <a:effectLst/>
                        <a:latin typeface="Cambria Math" panose="02040503050406030204" pitchFamily="18" charset="0"/>
                      </a:rPr>
                      <m:t>∈ </m:t>
                    </m:r>
                    <m:r>
                      <a:rPr lang="en-GB" i="1" dirty="0">
                        <a:latin typeface="Cambria Math" panose="02040503050406030204" pitchFamily="18" charset="0"/>
                      </a:rPr>
                      <m:t>𝑅</m:t>
                    </m:r>
                    <m:r>
                      <a:rPr lang="en-GB" i="1" baseline="30000" dirty="0" err="1">
                        <a:latin typeface="Cambria Math" panose="02040503050406030204" pitchFamily="18" charset="0"/>
                      </a:rPr>
                      <m:t>𝐷</m:t>
                    </m:r>
                    <m:r>
                      <a:rPr lang="en-GB" i="1" dirty="0" smtClean="0">
                        <a:effectLst/>
                        <a:latin typeface="Cambria Math" panose="02040503050406030204" pitchFamily="18" charset="0"/>
                      </a:rPr>
                      <m:t> </m:t>
                    </m:r>
                  </m:oMath>
                </a14:m>
                <a:r>
                  <a:rPr lang="en-GB" dirty="0">
                    <a:effectLst/>
                  </a:rPr>
                  <a:t>are applied to each input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r>
                      <a:rPr lang="en-GB" i="1" dirty="0" smtClean="0">
                        <a:effectLst/>
                        <a:latin typeface="Cambria Math" panose="02040503050406030204" pitchFamily="18" charset="0"/>
                      </a:rPr>
                      <m:t> ∈ </m:t>
                    </m:r>
                    <m:r>
                      <a:rPr lang="en-GB" i="1" dirty="0">
                        <a:latin typeface="Cambria Math" panose="02040503050406030204" pitchFamily="18" charset="0"/>
                      </a:rPr>
                      <m:t>𝑅</m:t>
                    </m:r>
                    <m:r>
                      <a:rPr lang="en-GB" i="1" baseline="30000" dirty="0" err="1">
                        <a:latin typeface="Cambria Math" panose="02040503050406030204" pitchFamily="18" charset="0"/>
                      </a:rPr>
                      <m:t>𝐷</m:t>
                    </m:r>
                  </m:oMath>
                </a14:m>
                <a:r>
                  <a:rPr lang="en-GB" dirty="0">
                    <a:effectLst/>
                  </a:rPr>
                  <a:t>. </a:t>
                </a:r>
              </a:p>
              <a:p>
                <a:r>
                  <a:rPr lang="en-GB" dirty="0">
                    <a:effectLst/>
                  </a:rPr>
                  <a:t>This computation scales linearly with the sequence length </a:t>
                </a:r>
                <a14:m>
                  <m:oMath xmlns:m="http://schemas.openxmlformats.org/officeDocument/2006/math">
                    <m:r>
                      <a:rPr lang="en-GB" i="1" dirty="0" smtClean="0">
                        <a:effectLst/>
                        <a:latin typeface="Cambria Math" panose="02040503050406030204" pitchFamily="18" charset="0"/>
                      </a:rPr>
                      <m:t>𝑁</m:t>
                    </m:r>
                  </m:oMath>
                </a14:m>
                <a:r>
                  <a:rPr lang="en-GB" dirty="0">
                    <a:effectLst/>
                  </a:rPr>
                  <a:t>, so it requires fewer parameters than a fully connected network relating all </a:t>
                </a:r>
                <a14:m>
                  <m:oMath xmlns:m="http://schemas.openxmlformats.org/officeDocument/2006/math">
                    <m:r>
                      <a:rPr lang="en-GB" i="1" dirty="0" smtClean="0">
                        <a:effectLst/>
                        <a:latin typeface="Cambria Math" panose="02040503050406030204" pitchFamily="18" charset="0"/>
                      </a:rPr>
                      <m:t>𝐷𝑁</m:t>
                    </m:r>
                  </m:oMath>
                </a14:m>
                <a:r>
                  <a:rPr lang="en-GB" dirty="0">
                    <a:effectLst/>
                  </a:rPr>
                  <a:t> inputs to all </a:t>
                </a:r>
                <a14:m>
                  <m:oMath xmlns:m="http://schemas.openxmlformats.org/officeDocument/2006/math">
                    <m:r>
                      <a:rPr lang="en-GB" i="1" dirty="0" smtClean="0">
                        <a:effectLst/>
                        <a:latin typeface="Cambria Math" panose="02040503050406030204" pitchFamily="18" charset="0"/>
                      </a:rPr>
                      <m:t>𝐷𝑁</m:t>
                    </m:r>
                  </m:oMath>
                </a14:m>
                <a:r>
                  <a:rPr lang="en-GB" dirty="0">
                    <a:effectLst/>
                  </a:rPr>
                  <a:t> outputs. </a:t>
                </a:r>
              </a:p>
              <a:p>
                <a:r>
                  <a:rPr lang="en-GB" dirty="0">
                    <a:effectLst/>
                  </a:rPr>
                  <a:t>The value computation can be viewed as a sparse matrix operation with shared parameters.</a:t>
                </a:r>
              </a:p>
              <a:p>
                <a:endParaRPr lang="en-GB" dirty="0"/>
              </a:p>
            </p:txBody>
          </p:sp>
        </mc:Choice>
        <mc:Fallback xmlns="">
          <p:sp>
            <p:nvSpPr>
              <p:cNvPr id="3" name="Content Placeholder 2">
                <a:extLst>
                  <a:ext uri="{FF2B5EF4-FFF2-40B4-BE49-F238E27FC236}">
                    <a16:creationId xmlns:a16="http://schemas.microsoft.com/office/drawing/2014/main" id="{5D4D5492-96A1-58C8-FC3A-5ADCB7D52FDB}"/>
                  </a:ext>
                </a:extLst>
              </p:cNvPr>
              <p:cNvSpPr>
                <a:spLocks noGrp="1" noRot="1" noChangeAspect="1" noMove="1" noResize="1" noEditPoints="1" noAdjustHandles="1" noChangeArrowheads="1" noChangeShapeType="1" noTextEdit="1"/>
              </p:cNvSpPr>
              <p:nvPr>
                <p:ph idx="1"/>
              </p:nvPr>
            </p:nvSpPr>
            <p:spPr>
              <a:blipFill>
                <a:blip r:embed="rId2"/>
                <a:stretch>
                  <a:fillRect l="-772" t="-1223" r="-154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F6BE3667-E71C-E537-40AC-13EDBC24D5A0}"/>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50E1489-D11F-DF96-7CBD-16B9E4529B49}"/>
                  </a:ext>
                </a:extLst>
              </p14:cNvPr>
              <p14:cNvContentPartPr/>
              <p14:nvPr/>
            </p14:nvContentPartPr>
            <p14:xfrm>
              <a:off x="2703240" y="1422000"/>
              <a:ext cx="329760" cy="114480"/>
            </p14:xfrm>
          </p:contentPart>
        </mc:Choice>
        <mc:Fallback xmlns="">
          <p:pic>
            <p:nvPicPr>
              <p:cNvPr id="5" name="Ink 4">
                <a:extLst>
                  <a:ext uri="{FF2B5EF4-FFF2-40B4-BE49-F238E27FC236}">
                    <a16:creationId xmlns:a16="http://schemas.microsoft.com/office/drawing/2014/main" id="{350E1489-D11F-DF96-7CBD-16B9E4529B49}"/>
                  </a:ext>
                </a:extLst>
              </p:cNvPr>
              <p:cNvPicPr/>
              <p:nvPr/>
            </p:nvPicPr>
            <p:blipFill>
              <a:blip r:embed="rId4"/>
              <a:stretch>
                <a:fillRect/>
              </a:stretch>
            </p:blipFill>
            <p:spPr>
              <a:xfrm>
                <a:off x="2693880" y="1412640"/>
                <a:ext cx="348480" cy="133200"/>
              </a:xfrm>
              <a:prstGeom prst="rect">
                <a:avLst/>
              </a:prstGeom>
            </p:spPr>
          </p:pic>
        </mc:Fallback>
      </mc:AlternateContent>
    </p:spTree>
    <p:extLst>
      <p:ext uri="{BB962C8B-B14F-4D97-AF65-F5344CB8AC3E}">
        <p14:creationId xmlns:p14="http://schemas.microsoft.com/office/powerpoint/2010/main" val="258764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9A5E21-AFBB-4E5C-C486-5892DE5EA324}"/>
                  </a:ext>
                </a:extLst>
              </p:cNvPr>
              <p:cNvSpPr>
                <a:spLocks noGrp="1"/>
              </p:cNvSpPr>
              <p:nvPr>
                <p:ph type="title"/>
              </p:nvPr>
            </p:nvSpPr>
            <p:spPr/>
            <p:txBody>
              <a:bodyPr/>
              <a:lstStyle/>
              <a:p>
                <a:r>
                  <a:rPr lang="en-GB" dirty="0"/>
                  <a:t>Self-attention for N=3 inputs </a:t>
                </a:r>
                <a14:m>
                  <m:oMath xmlns:m="http://schemas.openxmlformats.org/officeDocument/2006/math">
                    <m:r>
                      <a:rPr lang="en-GB" i="1" dirty="0" smtClean="0">
                        <a:latin typeface="Cambria Math" panose="02040503050406030204" pitchFamily="18" charset="0"/>
                      </a:rPr>
                      <m:t>𝑥</m:t>
                    </m:r>
                    <m:r>
                      <a:rPr lang="en-GB" i="1" baseline="-25000" dirty="0" err="1" smtClean="0">
                        <a:latin typeface="Cambria Math" panose="02040503050406030204" pitchFamily="18" charset="0"/>
                      </a:rPr>
                      <m:t>𝑛</m:t>
                    </m:r>
                  </m:oMath>
                </a14:m>
                <a:endParaRPr lang="en-GB" baseline="-25000" dirty="0"/>
              </a:p>
            </p:txBody>
          </p:sp>
        </mc:Choice>
        <mc:Fallback xmlns="">
          <p:sp>
            <p:nvSpPr>
              <p:cNvPr id="2" name="Title 1">
                <a:extLst>
                  <a:ext uri="{FF2B5EF4-FFF2-40B4-BE49-F238E27FC236}">
                    <a16:creationId xmlns:a16="http://schemas.microsoft.com/office/drawing/2014/main" id="{3A9A5E21-AFBB-4E5C-C486-5892DE5EA324}"/>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EF8F29C1-DF34-C4E0-411F-9632A211F6DF}"/>
              </a:ext>
            </a:extLst>
          </p:cNvPr>
          <p:cNvSpPr>
            <a:spLocks noGrp="1"/>
          </p:cNvSpPr>
          <p:nvPr>
            <p:ph type="sldNum" sz="quarter" idx="12"/>
          </p:nvPr>
        </p:nvSpPr>
        <p:spPr/>
        <p:txBody>
          <a:bodyPr/>
          <a:lstStyle/>
          <a:p>
            <a:fld id="{BB98F552-A29D-2D4E-8192-F20670493719}" type="slidenum">
              <a:rPr lang="en-GB" altLang="en-US" smtClean="0"/>
              <a:pPr/>
              <a:t>13</a:t>
            </a:fld>
            <a:endParaRPr lang="en-GB" altLang="en-US" dirty="0"/>
          </a:p>
        </p:txBody>
      </p:sp>
      <p:pic>
        <p:nvPicPr>
          <p:cNvPr id="5" name="Picture 4" descr="Chart, scatter chart&#10;&#10;Description automatically generated">
            <a:extLst>
              <a:ext uri="{FF2B5EF4-FFF2-40B4-BE49-F238E27FC236}">
                <a16:creationId xmlns:a16="http://schemas.microsoft.com/office/drawing/2014/main" id="{1DF31B97-69C2-1A11-4CBB-FC07CAED8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12797"/>
            <a:ext cx="7772400" cy="3089406"/>
          </a:xfrm>
          <a:prstGeom prst="rect">
            <a:avLst/>
          </a:prstGeom>
        </p:spPr>
      </p:pic>
      <p:sp>
        <p:nvSpPr>
          <p:cNvPr id="4" name="TextBox 3">
            <a:extLst>
              <a:ext uri="{FF2B5EF4-FFF2-40B4-BE49-F238E27FC236}">
                <a16:creationId xmlns:a16="http://schemas.microsoft.com/office/drawing/2014/main" id="{6EB9383B-4CDB-2AC4-7233-711DAB2E4BF7}"/>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91CE07C-1919-B63F-9A98-35E65A6E55C9}"/>
                  </a:ext>
                </a:extLst>
              </p14:cNvPr>
              <p14:cNvContentPartPr/>
              <p14:nvPr/>
            </p14:nvContentPartPr>
            <p14:xfrm>
              <a:off x="298800" y="182160"/>
              <a:ext cx="8646480" cy="4889520"/>
            </p14:xfrm>
          </p:contentPart>
        </mc:Choice>
        <mc:Fallback xmlns="">
          <p:pic>
            <p:nvPicPr>
              <p:cNvPr id="6" name="Ink 5">
                <a:extLst>
                  <a:ext uri="{FF2B5EF4-FFF2-40B4-BE49-F238E27FC236}">
                    <a16:creationId xmlns:a16="http://schemas.microsoft.com/office/drawing/2014/main" id="{F91CE07C-1919-B63F-9A98-35E65A6E55C9}"/>
                  </a:ext>
                </a:extLst>
              </p:cNvPr>
              <p:cNvPicPr/>
              <p:nvPr/>
            </p:nvPicPr>
            <p:blipFill>
              <a:blip r:embed="rId5"/>
              <a:stretch>
                <a:fillRect/>
              </a:stretch>
            </p:blipFill>
            <p:spPr>
              <a:xfrm>
                <a:off x="289440" y="172800"/>
                <a:ext cx="8665200" cy="4908240"/>
              </a:xfrm>
              <a:prstGeom prst="rect">
                <a:avLst/>
              </a:prstGeom>
            </p:spPr>
          </p:pic>
        </mc:Fallback>
      </mc:AlternateContent>
    </p:spTree>
    <p:extLst>
      <p:ext uri="{BB962C8B-B14F-4D97-AF65-F5344CB8AC3E}">
        <p14:creationId xmlns:p14="http://schemas.microsoft.com/office/powerpoint/2010/main" val="1834017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DB06-6AEB-A871-BC2D-7F8F1FFCDF53}"/>
              </a:ext>
            </a:extLst>
          </p:cNvPr>
          <p:cNvSpPr>
            <a:spLocks noGrp="1"/>
          </p:cNvSpPr>
          <p:nvPr>
            <p:ph type="title"/>
          </p:nvPr>
        </p:nvSpPr>
        <p:spPr/>
        <p:txBody>
          <a:bodyPr/>
          <a:lstStyle/>
          <a:p>
            <a:r>
              <a:rPr lang="en-GB" dirty="0"/>
              <a:t>Computing attention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675B8B-1C73-9975-A170-5C94518A3FD0}"/>
                  </a:ext>
                </a:extLst>
              </p:cNvPr>
              <p:cNvSpPr>
                <a:spLocks noGrp="1"/>
              </p:cNvSpPr>
              <p:nvPr>
                <p:ph idx="1"/>
              </p:nvPr>
            </p:nvSpPr>
            <p:spPr/>
            <p:txBody>
              <a:bodyPr/>
              <a:lstStyle/>
              <a:p>
                <a:r>
                  <a:rPr lang="en-GB" dirty="0">
                    <a:effectLst/>
                  </a:rPr>
                  <a:t>To compute the attention, we apply two more linear transformations to the inputs:</a:t>
                </a:r>
              </a:p>
              <a:p>
                <a:endParaRPr lang="en-GB" dirty="0"/>
              </a:p>
              <a:p>
                <a:endParaRPr lang="en-GB" dirty="0">
                  <a:effectLst/>
                </a:endParaRPr>
              </a:p>
              <a:p>
                <a:r>
                  <a:rPr lang="en-GB" dirty="0">
                    <a:effectLst/>
                  </a:rPr>
                  <a:t>where </a:t>
                </a:r>
                <a14:m>
                  <m:oMath xmlns:m="http://schemas.openxmlformats.org/officeDocument/2006/math">
                    <m:r>
                      <a:rPr lang="en-GB" i="1" dirty="0" smtClean="0">
                        <a:effectLst/>
                        <a:latin typeface="Cambria Math" panose="02040503050406030204" pitchFamily="18" charset="0"/>
                      </a:rPr>
                      <m:t>𝑞</m:t>
                    </m:r>
                    <m:r>
                      <a:rPr lang="en-GB" i="1" baseline="-25000" dirty="0" err="1" smtClean="0">
                        <a:effectLst/>
                        <a:latin typeface="Cambria Math" panose="02040503050406030204" pitchFamily="18" charset="0"/>
                      </a:rPr>
                      <m:t>𝑛</m:t>
                    </m:r>
                  </m:oMath>
                </a14:m>
                <a:r>
                  <a:rPr lang="en-GB" dirty="0">
                    <a:effectLst/>
                  </a:rPr>
                  <a:t> and </a:t>
                </a:r>
                <a14:m>
                  <m:oMath xmlns:m="http://schemas.openxmlformats.org/officeDocument/2006/math">
                    <m:r>
                      <a:rPr lang="en-GB" i="1" dirty="0" smtClean="0">
                        <a:effectLst/>
                        <a:latin typeface="Cambria Math" panose="02040503050406030204" pitchFamily="18" charset="0"/>
                      </a:rPr>
                      <m:t>𝑘</m:t>
                    </m:r>
                    <m:r>
                      <a:rPr lang="en-GB" i="1" baseline="-25000" dirty="0" smtClean="0">
                        <a:effectLst/>
                        <a:latin typeface="Cambria Math" panose="02040503050406030204" pitchFamily="18" charset="0"/>
                      </a:rPr>
                      <m:t>𝑘</m:t>
                    </m:r>
                  </m:oMath>
                </a14:m>
                <a:r>
                  <a:rPr lang="en-GB" dirty="0">
                    <a:effectLst/>
                  </a:rPr>
                  <a:t> are referred to as queries and keys, respectively. Then we compute dot </a:t>
                </a:r>
                <a:r>
                  <a:rPr lang="en-GB" dirty="0"/>
                  <a:t>products between the queries and keys and pass the results through a </a:t>
                </a:r>
                <a:r>
                  <a:rPr lang="en-GB" dirty="0" err="1"/>
                  <a:t>softmax</a:t>
                </a:r>
                <a:r>
                  <a:rPr lang="en-GB" dirty="0"/>
                  <a:t> function.</a:t>
                </a: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FE675B8B-1C73-9975-A170-5C94518A3FD0}"/>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52D492-21A5-ED17-83F3-B948DAFFCEB5}"/>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pic>
        <p:nvPicPr>
          <p:cNvPr id="6" name="Picture 5" descr="Schematic&#10;&#10;Description automatically generated with low confidence">
            <a:extLst>
              <a:ext uri="{FF2B5EF4-FFF2-40B4-BE49-F238E27FC236}">
                <a16:creationId xmlns:a16="http://schemas.microsoft.com/office/drawing/2014/main" id="{5BA317E4-F143-70FF-4C1D-949CCE264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705372"/>
            <a:ext cx="2673970" cy="1001407"/>
          </a:xfrm>
          <a:prstGeom prst="rect">
            <a:avLst/>
          </a:prstGeom>
        </p:spPr>
      </p:pic>
      <p:pic>
        <p:nvPicPr>
          <p:cNvPr id="8" name="Picture 7" descr="Text&#10;&#10;Description automatically generated">
            <a:extLst>
              <a:ext uri="{FF2B5EF4-FFF2-40B4-BE49-F238E27FC236}">
                <a16:creationId xmlns:a16="http://schemas.microsoft.com/office/drawing/2014/main" id="{60D2B642-98AE-F39E-999A-242753856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562" y="3804292"/>
            <a:ext cx="4022452" cy="152044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60F9584-E1F0-B901-038B-1EDFEFEDEF78}"/>
                  </a:ext>
                </a:extLst>
              </p14:cNvPr>
              <p14:cNvContentPartPr/>
              <p14:nvPr/>
            </p14:nvContentPartPr>
            <p14:xfrm>
              <a:off x="3189600" y="38880"/>
              <a:ext cx="5598360" cy="4184280"/>
            </p14:xfrm>
          </p:contentPart>
        </mc:Choice>
        <mc:Fallback xmlns="">
          <p:pic>
            <p:nvPicPr>
              <p:cNvPr id="5" name="Ink 4">
                <a:extLst>
                  <a:ext uri="{FF2B5EF4-FFF2-40B4-BE49-F238E27FC236}">
                    <a16:creationId xmlns:a16="http://schemas.microsoft.com/office/drawing/2014/main" id="{C60F9584-E1F0-B901-038B-1EDFEFEDEF78}"/>
                  </a:ext>
                </a:extLst>
              </p:cNvPr>
              <p:cNvPicPr/>
              <p:nvPr/>
            </p:nvPicPr>
            <p:blipFill>
              <a:blip r:embed="rId6"/>
              <a:stretch>
                <a:fillRect/>
              </a:stretch>
            </p:blipFill>
            <p:spPr>
              <a:xfrm>
                <a:off x="3180240" y="29520"/>
                <a:ext cx="5617080" cy="4203000"/>
              </a:xfrm>
              <a:prstGeom prst="rect">
                <a:avLst/>
              </a:prstGeom>
            </p:spPr>
          </p:pic>
        </mc:Fallback>
      </mc:AlternateContent>
    </p:spTree>
    <p:extLst>
      <p:ext uri="{BB962C8B-B14F-4D97-AF65-F5344CB8AC3E}">
        <p14:creationId xmlns:p14="http://schemas.microsoft.com/office/powerpoint/2010/main" val="315054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B225-CD16-6F4B-96E2-770D8EAC4001}"/>
              </a:ext>
            </a:extLst>
          </p:cNvPr>
          <p:cNvSpPr>
            <a:spLocks noGrp="1"/>
          </p:cNvSpPr>
          <p:nvPr>
            <p:ph type="title"/>
          </p:nvPr>
        </p:nvSpPr>
        <p:spPr/>
        <p:txBody>
          <a:bodyPr/>
          <a:lstStyle/>
          <a:p>
            <a:r>
              <a:rPr lang="en-GB" dirty="0"/>
              <a:t>Attention Cues in Biology</a:t>
            </a:r>
          </a:p>
        </p:txBody>
      </p:sp>
      <p:sp>
        <p:nvSpPr>
          <p:cNvPr id="3" name="Slide Number Placeholder 2">
            <a:extLst>
              <a:ext uri="{FF2B5EF4-FFF2-40B4-BE49-F238E27FC236}">
                <a16:creationId xmlns:a16="http://schemas.microsoft.com/office/drawing/2014/main" id="{D24E34E8-3DF1-1846-BF84-C149E8C40109}"/>
              </a:ext>
            </a:extLst>
          </p:cNvPr>
          <p:cNvSpPr>
            <a:spLocks noGrp="1"/>
          </p:cNvSpPr>
          <p:nvPr>
            <p:ph type="sldNum" sz="quarter" idx="12"/>
          </p:nvPr>
        </p:nvSpPr>
        <p:spPr/>
        <p:txBody>
          <a:bodyPr/>
          <a:lstStyle/>
          <a:p>
            <a:fld id="{BB98F552-A29D-2D4E-8192-F20670493719}" type="slidenum">
              <a:rPr lang="en-GB" altLang="en-US" smtClean="0"/>
              <a:pPr/>
              <a:t>15</a:t>
            </a:fld>
            <a:endParaRPr lang="en-GB" altLang="en-US"/>
          </a:p>
        </p:txBody>
      </p:sp>
      <p:sp>
        <p:nvSpPr>
          <p:cNvPr id="4" name="Rectangle 3">
            <a:extLst>
              <a:ext uri="{FF2B5EF4-FFF2-40B4-BE49-F238E27FC236}">
                <a16:creationId xmlns:a16="http://schemas.microsoft.com/office/drawing/2014/main" id="{828A4AC5-4190-0A4D-AEAC-BA04033EE826}"/>
              </a:ext>
            </a:extLst>
          </p:cNvPr>
          <p:cNvSpPr/>
          <p:nvPr/>
        </p:nvSpPr>
        <p:spPr>
          <a:xfrm>
            <a:off x="457200" y="5307507"/>
            <a:ext cx="4845327" cy="271934"/>
          </a:xfrm>
          <a:prstGeom prst="rect">
            <a:avLst/>
          </a:prstGeom>
        </p:spPr>
        <p:txBody>
          <a:bodyPr wrap="square">
            <a:spAutoFit/>
          </a:bodyPr>
          <a:lstStyle/>
          <a:p>
            <a:r>
              <a:rPr lang="en-GB" sz="1167" dirty="0">
                <a:latin typeface="Gill Sans MT" panose="020B0502020104020203" pitchFamily="34" charset="77"/>
              </a:rPr>
              <a:t>https://d2l.ai/</a:t>
            </a:r>
            <a:r>
              <a:rPr lang="en-GB" sz="1167" dirty="0" err="1">
                <a:latin typeface="Gill Sans MT" panose="020B0502020104020203" pitchFamily="34" charset="77"/>
              </a:rPr>
              <a:t>chapter_attention</a:t>
            </a:r>
            <a:r>
              <a:rPr lang="en-GB" sz="1167" dirty="0">
                <a:latin typeface="Gill Sans MT" panose="020B0502020104020203" pitchFamily="34" charset="77"/>
              </a:rPr>
              <a:t>-mechanisms/attention-</a:t>
            </a:r>
            <a:r>
              <a:rPr lang="en-GB" sz="1167" dirty="0" err="1">
                <a:latin typeface="Gill Sans MT" panose="020B0502020104020203" pitchFamily="34" charset="77"/>
              </a:rPr>
              <a:t>cues.html</a:t>
            </a:r>
            <a:endParaRPr lang="en-GB" sz="1167" dirty="0">
              <a:latin typeface="Gill Sans MT" panose="020B0502020104020203" pitchFamily="34" charset="77"/>
            </a:endParaRPr>
          </a:p>
        </p:txBody>
      </p:sp>
      <p:sp>
        <p:nvSpPr>
          <p:cNvPr id="7" name="Rectangle 6">
            <a:extLst>
              <a:ext uri="{FF2B5EF4-FFF2-40B4-BE49-F238E27FC236}">
                <a16:creationId xmlns:a16="http://schemas.microsoft.com/office/drawing/2014/main" id="{7CAB1281-D280-C245-BE01-D44C60D8D57F}"/>
              </a:ext>
            </a:extLst>
          </p:cNvPr>
          <p:cNvSpPr/>
          <p:nvPr/>
        </p:nvSpPr>
        <p:spPr>
          <a:xfrm>
            <a:off x="395536" y="4168232"/>
            <a:ext cx="8424935" cy="646331"/>
          </a:xfrm>
          <a:prstGeom prst="rect">
            <a:avLst/>
          </a:prstGeom>
        </p:spPr>
        <p:txBody>
          <a:bodyPr wrap="square">
            <a:spAutoFit/>
          </a:bodyPr>
          <a:lstStyle/>
          <a:p>
            <a:r>
              <a:rPr lang="en-GB" dirty="0">
                <a:latin typeface="Gill Sans MT" panose="020B0502020104020203" pitchFamily="34" charset="77"/>
              </a:rPr>
              <a:t>Using the nonvolitional cue based on saliency (red cup, non-paper), attention is involuntarily directed to the coffee.</a:t>
            </a:r>
          </a:p>
        </p:txBody>
      </p:sp>
      <p:pic>
        <p:nvPicPr>
          <p:cNvPr id="9" name="Graphic 8">
            <a:extLst>
              <a:ext uri="{FF2B5EF4-FFF2-40B4-BE49-F238E27FC236}">
                <a16:creationId xmlns:a16="http://schemas.microsoft.com/office/drawing/2014/main" id="{44FDDC67-C527-F245-AFC5-507D9F99EC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835" y="1057300"/>
            <a:ext cx="4003890" cy="2695886"/>
          </a:xfrm>
          <a:prstGeom prst="rect">
            <a:avLst/>
          </a:prstGeom>
        </p:spPr>
      </p:pic>
    </p:spTree>
    <p:extLst>
      <p:ext uri="{BB962C8B-B14F-4D97-AF65-F5344CB8AC3E}">
        <p14:creationId xmlns:p14="http://schemas.microsoft.com/office/powerpoint/2010/main" val="2130590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A3B1-1785-1440-8874-1A4FC9F4AED8}"/>
              </a:ext>
            </a:extLst>
          </p:cNvPr>
          <p:cNvSpPr>
            <a:spLocks noGrp="1"/>
          </p:cNvSpPr>
          <p:nvPr>
            <p:ph type="title"/>
          </p:nvPr>
        </p:nvSpPr>
        <p:spPr/>
        <p:txBody>
          <a:bodyPr/>
          <a:lstStyle/>
          <a:p>
            <a:r>
              <a:rPr lang="en-GB" dirty="0"/>
              <a:t>Attention Cues in Biology</a:t>
            </a:r>
          </a:p>
        </p:txBody>
      </p:sp>
      <p:sp>
        <p:nvSpPr>
          <p:cNvPr id="3" name="Slide Number Placeholder 2">
            <a:extLst>
              <a:ext uri="{FF2B5EF4-FFF2-40B4-BE49-F238E27FC236}">
                <a16:creationId xmlns:a16="http://schemas.microsoft.com/office/drawing/2014/main" id="{B3EEF169-375D-B145-91D2-73BBBF2B76E8}"/>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a:p>
        </p:txBody>
      </p:sp>
      <p:pic>
        <p:nvPicPr>
          <p:cNvPr id="5" name="Graphic 4">
            <a:extLst>
              <a:ext uri="{FF2B5EF4-FFF2-40B4-BE49-F238E27FC236}">
                <a16:creationId xmlns:a16="http://schemas.microsoft.com/office/drawing/2014/main" id="{CFAE6C7B-212D-024B-99E3-6F6BBA4E91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5656" y="1020398"/>
            <a:ext cx="4392488" cy="3242850"/>
          </a:xfrm>
          <a:prstGeom prst="rect">
            <a:avLst/>
          </a:prstGeom>
        </p:spPr>
      </p:pic>
      <p:sp>
        <p:nvSpPr>
          <p:cNvPr id="6" name="Rectangle 5">
            <a:extLst>
              <a:ext uri="{FF2B5EF4-FFF2-40B4-BE49-F238E27FC236}">
                <a16:creationId xmlns:a16="http://schemas.microsoft.com/office/drawing/2014/main" id="{229A6E99-0604-A44F-937F-A9EAE5845AF7}"/>
              </a:ext>
            </a:extLst>
          </p:cNvPr>
          <p:cNvSpPr/>
          <p:nvPr/>
        </p:nvSpPr>
        <p:spPr>
          <a:xfrm>
            <a:off x="570384" y="4353635"/>
            <a:ext cx="8003231" cy="646331"/>
          </a:xfrm>
          <a:prstGeom prst="rect">
            <a:avLst/>
          </a:prstGeom>
        </p:spPr>
        <p:txBody>
          <a:bodyPr wrap="square">
            <a:spAutoFit/>
          </a:bodyPr>
          <a:lstStyle/>
          <a:p>
            <a:r>
              <a:rPr lang="en-GB" dirty="0">
                <a:latin typeface="Gill Sans MT" panose="020B0502020104020203" pitchFamily="34" charset="77"/>
              </a:rPr>
              <a:t>Using the volitional cue (want to read a book) that is task-dependent, attention is directed to the book under volitional control.</a:t>
            </a:r>
          </a:p>
        </p:txBody>
      </p:sp>
      <p:sp>
        <p:nvSpPr>
          <p:cNvPr id="4" name="Rectangle 3">
            <a:extLst>
              <a:ext uri="{FF2B5EF4-FFF2-40B4-BE49-F238E27FC236}">
                <a16:creationId xmlns:a16="http://schemas.microsoft.com/office/drawing/2014/main" id="{FE16A103-F5C0-4B3A-62F9-E555A84C8C39}"/>
              </a:ext>
            </a:extLst>
          </p:cNvPr>
          <p:cNvSpPr/>
          <p:nvPr/>
        </p:nvSpPr>
        <p:spPr>
          <a:xfrm>
            <a:off x="457200" y="5307507"/>
            <a:ext cx="4845327" cy="271934"/>
          </a:xfrm>
          <a:prstGeom prst="rect">
            <a:avLst/>
          </a:prstGeom>
        </p:spPr>
        <p:txBody>
          <a:bodyPr wrap="square">
            <a:spAutoFit/>
          </a:bodyPr>
          <a:lstStyle/>
          <a:p>
            <a:r>
              <a:rPr lang="en-GB" sz="1167" dirty="0">
                <a:latin typeface="Gill Sans MT" panose="020B0502020104020203" pitchFamily="34" charset="77"/>
              </a:rPr>
              <a:t>https://d2l.ai/</a:t>
            </a:r>
            <a:r>
              <a:rPr lang="en-GB" sz="1167" dirty="0" err="1">
                <a:latin typeface="Gill Sans MT" panose="020B0502020104020203" pitchFamily="34" charset="77"/>
              </a:rPr>
              <a:t>chapter_attention</a:t>
            </a:r>
            <a:r>
              <a:rPr lang="en-GB" sz="1167" dirty="0">
                <a:latin typeface="Gill Sans MT" panose="020B0502020104020203" pitchFamily="34" charset="77"/>
              </a:rPr>
              <a:t>-mechanisms/attention-</a:t>
            </a:r>
            <a:r>
              <a:rPr lang="en-GB" sz="1167" dirty="0" err="1">
                <a:latin typeface="Gill Sans MT" panose="020B0502020104020203" pitchFamily="34" charset="77"/>
              </a:rPr>
              <a:t>cues.html</a:t>
            </a:r>
            <a:endParaRPr lang="en-GB" sz="1167" dirty="0">
              <a:latin typeface="Gill Sans MT" panose="020B0502020104020203" pitchFamily="34" charset="77"/>
            </a:endParaRPr>
          </a:p>
        </p:txBody>
      </p:sp>
    </p:spTree>
    <p:extLst>
      <p:ext uri="{BB962C8B-B14F-4D97-AF65-F5344CB8AC3E}">
        <p14:creationId xmlns:p14="http://schemas.microsoft.com/office/powerpoint/2010/main" val="2683662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DF91-9AE6-781F-AE85-76BA1BB41D42}"/>
              </a:ext>
            </a:extLst>
          </p:cNvPr>
          <p:cNvSpPr>
            <a:spLocks noGrp="1"/>
          </p:cNvSpPr>
          <p:nvPr>
            <p:ph type="title"/>
          </p:nvPr>
        </p:nvSpPr>
        <p:spPr/>
        <p:txBody>
          <a:bodyPr/>
          <a:lstStyle/>
          <a:p>
            <a:r>
              <a:rPr lang="en-GB" dirty="0"/>
              <a:t>Computing attention weights</a:t>
            </a:r>
          </a:p>
        </p:txBody>
      </p:sp>
      <p:sp>
        <p:nvSpPr>
          <p:cNvPr id="3" name="Slide Number Placeholder 2">
            <a:extLst>
              <a:ext uri="{FF2B5EF4-FFF2-40B4-BE49-F238E27FC236}">
                <a16:creationId xmlns:a16="http://schemas.microsoft.com/office/drawing/2014/main" id="{DFAFF139-C335-63B6-8140-3AA4572EF743}"/>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Diagram&#10;&#10;Description automatically generated">
            <a:extLst>
              <a:ext uri="{FF2B5EF4-FFF2-40B4-BE49-F238E27FC236}">
                <a16:creationId xmlns:a16="http://schemas.microsoft.com/office/drawing/2014/main" id="{CCD99BDD-4D68-3B07-20DF-235985749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866957"/>
            <a:ext cx="6163753" cy="4535718"/>
          </a:xfrm>
          <a:prstGeom prst="rect">
            <a:avLst/>
          </a:prstGeom>
        </p:spPr>
      </p:pic>
      <p:sp>
        <p:nvSpPr>
          <p:cNvPr id="4" name="TextBox 3">
            <a:extLst>
              <a:ext uri="{FF2B5EF4-FFF2-40B4-BE49-F238E27FC236}">
                <a16:creationId xmlns:a16="http://schemas.microsoft.com/office/drawing/2014/main" id="{A6AFD8B5-B84B-C48A-F517-7B5FA24B4E2A}"/>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02FCF5B-799E-9F4A-EB6B-66A405ECDC41}"/>
                  </a:ext>
                </a:extLst>
              </p14:cNvPr>
              <p14:cNvContentPartPr/>
              <p14:nvPr/>
            </p14:nvContentPartPr>
            <p14:xfrm>
              <a:off x="193680" y="345600"/>
              <a:ext cx="7503120" cy="4844880"/>
            </p14:xfrm>
          </p:contentPart>
        </mc:Choice>
        <mc:Fallback xmlns="">
          <p:pic>
            <p:nvPicPr>
              <p:cNvPr id="6" name="Ink 5">
                <a:extLst>
                  <a:ext uri="{FF2B5EF4-FFF2-40B4-BE49-F238E27FC236}">
                    <a16:creationId xmlns:a16="http://schemas.microsoft.com/office/drawing/2014/main" id="{E02FCF5B-799E-9F4A-EB6B-66A405ECDC41}"/>
                  </a:ext>
                </a:extLst>
              </p:cNvPr>
              <p:cNvPicPr/>
              <p:nvPr/>
            </p:nvPicPr>
            <p:blipFill>
              <a:blip r:embed="rId4"/>
              <a:stretch>
                <a:fillRect/>
              </a:stretch>
            </p:blipFill>
            <p:spPr>
              <a:xfrm>
                <a:off x="184320" y="336240"/>
                <a:ext cx="7521840" cy="4863600"/>
              </a:xfrm>
              <a:prstGeom prst="rect">
                <a:avLst/>
              </a:prstGeom>
            </p:spPr>
          </p:pic>
        </mc:Fallback>
      </mc:AlternateContent>
    </p:spTree>
    <p:extLst>
      <p:ext uri="{BB962C8B-B14F-4D97-AF65-F5344CB8AC3E}">
        <p14:creationId xmlns:p14="http://schemas.microsoft.com/office/powerpoint/2010/main" val="3493921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9A5E21-AFBB-4E5C-C486-5892DE5EA324}"/>
                  </a:ext>
                </a:extLst>
              </p:cNvPr>
              <p:cNvSpPr>
                <a:spLocks noGrp="1"/>
              </p:cNvSpPr>
              <p:nvPr>
                <p:ph type="title"/>
              </p:nvPr>
            </p:nvSpPr>
            <p:spPr/>
            <p:txBody>
              <a:bodyPr/>
              <a:lstStyle/>
              <a:p>
                <a:r>
                  <a:rPr lang="en-GB" dirty="0"/>
                  <a:t>Self-attention for N=3 inputs </a:t>
                </a:r>
                <a14:m>
                  <m:oMath xmlns:m="http://schemas.openxmlformats.org/officeDocument/2006/math">
                    <m:r>
                      <a:rPr lang="en-GB" i="1" dirty="0" smtClean="0">
                        <a:latin typeface="Cambria Math" panose="02040503050406030204" pitchFamily="18" charset="0"/>
                      </a:rPr>
                      <m:t>𝑥</m:t>
                    </m:r>
                    <m:r>
                      <a:rPr lang="en-GB" i="1" baseline="-25000" dirty="0" err="1" smtClean="0">
                        <a:latin typeface="Cambria Math" panose="02040503050406030204" pitchFamily="18" charset="0"/>
                      </a:rPr>
                      <m:t>𝑛</m:t>
                    </m:r>
                  </m:oMath>
                </a14:m>
                <a:endParaRPr lang="en-GB" baseline="-25000" dirty="0"/>
              </a:p>
            </p:txBody>
          </p:sp>
        </mc:Choice>
        <mc:Fallback xmlns="">
          <p:sp>
            <p:nvSpPr>
              <p:cNvPr id="2" name="Title 1">
                <a:extLst>
                  <a:ext uri="{FF2B5EF4-FFF2-40B4-BE49-F238E27FC236}">
                    <a16:creationId xmlns:a16="http://schemas.microsoft.com/office/drawing/2014/main" id="{3A9A5E21-AFBB-4E5C-C486-5892DE5EA324}"/>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EF8F29C1-DF34-C4E0-411F-9632A211F6DF}"/>
              </a:ext>
            </a:extLst>
          </p:cNvPr>
          <p:cNvSpPr>
            <a:spLocks noGrp="1"/>
          </p:cNvSpPr>
          <p:nvPr>
            <p:ph type="sldNum" sz="quarter" idx="12"/>
          </p:nvPr>
        </p:nvSpPr>
        <p:spPr/>
        <p:txBody>
          <a:bodyPr/>
          <a:lstStyle/>
          <a:p>
            <a:fld id="{BB98F552-A29D-2D4E-8192-F20670493719}" type="slidenum">
              <a:rPr lang="en-GB" altLang="en-US" smtClean="0"/>
              <a:pPr/>
              <a:t>18</a:t>
            </a:fld>
            <a:endParaRPr lang="en-GB" altLang="en-US" dirty="0"/>
          </a:p>
        </p:txBody>
      </p:sp>
      <p:pic>
        <p:nvPicPr>
          <p:cNvPr id="5" name="Picture 4" descr="Chart, scatter chart&#10;&#10;Description automatically generated">
            <a:extLst>
              <a:ext uri="{FF2B5EF4-FFF2-40B4-BE49-F238E27FC236}">
                <a16:creationId xmlns:a16="http://schemas.microsoft.com/office/drawing/2014/main" id="{1DF31B97-69C2-1A11-4CBB-FC07CAED8952}"/>
              </a:ext>
            </a:extLst>
          </p:cNvPr>
          <p:cNvPicPr>
            <a:picLocks noChangeAspect="1"/>
          </p:cNvPicPr>
          <p:nvPr/>
        </p:nvPicPr>
        <p:blipFill rotWithShape="1">
          <a:blip r:embed="rId3">
            <a:extLst>
              <a:ext uri="{28A0092B-C50C-407E-A947-70E740481C1C}">
                <a14:useLocalDpi xmlns:a14="http://schemas.microsoft.com/office/drawing/2010/main" val="0"/>
              </a:ext>
            </a:extLst>
          </a:blip>
          <a:srcRect r="67441"/>
          <a:stretch/>
        </p:blipFill>
        <p:spPr>
          <a:xfrm>
            <a:off x="457200" y="1312797"/>
            <a:ext cx="2530624" cy="3089406"/>
          </a:xfrm>
          <a:prstGeom prst="rect">
            <a:avLst/>
          </a:prstGeom>
        </p:spPr>
      </p:pic>
      <p:sp>
        <p:nvSpPr>
          <p:cNvPr id="4" name="TextBox 3">
            <a:extLst>
              <a:ext uri="{FF2B5EF4-FFF2-40B4-BE49-F238E27FC236}">
                <a16:creationId xmlns:a16="http://schemas.microsoft.com/office/drawing/2014/main" id="{6EB9383B-4CDB-2AC4-7233-711DAB2E4BF7}"/>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pic>
        <p:nvPicPr>
          <p:cNvPr id="6" name="Picture 5" descr="Diagram&#10;&#10;Description automatically generated">
            <a:extLst>
              <a:ext uri="{FF2B5EF4-FFF2-40B4-BE49-F238E27FC236}">
                <a16:creationId xmlns:a16="http://schemas.microsoft.com/office/drawing/2014/main" id="{8D8B5AFE-D08A-9BE2-670D-AD78F11D1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686" y="1152864"/>
            <a:ext cx="4632983" cy="3409271"/>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8F8B294-4CAB-0456-1AD6-4062C4E1F591}"/>
                  </a:ext>
                </a:extLst>
              </p14:cNvPr>
              <p14:cNvContentPartPr/>
              <p14:nvPr/>
            </p14:nvContentPartPr>
            <p14:xfrm>
              <a:off x="470880" y="213120"/>
              <a:ext cx="8604720" cy="5141880"/>
            </p14:xfrm>
          </p:contentPart>
        </mc:Choice>
        <mc:Fallback xmlns="">
          <p:pic>
            <p:nvPicPr>
              <p:cNvPr id="7" name="Ink 6">
                <a:extLst>
                  <a:ext uri="{FF2B5EF4-FFF2-40B4-BE49-F238E27FC236}">
                    <a16:creationId xmlns:a16="http://schemas.microsoft.com/office/drawing/2014/main" id="{D8F8B294-4CAB-0456-1AD6-4062C4E1F591}"/>
                  </a:ext>
                </a:extLst>
              </p:cNvPr>
              <p:cNvPicPr/>
              <p:nvPr/>
            </p:nvPicPr>
            <p:blipFill>
              <a:blip r:embed="rId6"/>
              <a:stretch>
                <a:fillRect/>
              </a:stretch>
            </p:blipFill>
            <p:spPr>
              <a:xfrm>
                <a:off x="461520" y="203760"/>
                <a:ext cx="8623440" cy="5160600"/>
              </a:xfrm>
              <a:prstGeom prst="rect">
                <a:avLst/>
              </a:prstGeom>
            </p:spPr>
          </p:pic>
        </mc:Fallback>
      </mc:AlternateContent>
    </p:spTree>
    <p:extLst>
      <p:ext uri="{BB962C8B-B14F-4D97-AF65-F5344CB8AC3E}">
        <p14:creationId xmlns:p14="http://schemas.microsoft.com/office/powerpoint/2010/main" val="38496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C1A2-6F10-6371-0760-43DF3EE68880}"/>
              </a:ext>
            </a:extLst>
          </p:cNvPr>
          <p:cNvSpPr>
            <a:spLocks noGrp="1"/>
          </p:cNvSpPr>
          <p:nvPr>
            <p:ph type="title"/>
          </p:nvPr>
        </p:nvSpPr>
        <p:spPr/>
        <p:txBody>
          <a:bodyPr/>
          <a:lstStyle/>
          <a:p>
            <a:r>
              <a:rPr lang="en-GB" dirty="0"/>
              <a:t>Self-attention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51B126-4CFB-39FA-9442-AA27517E5146}"/>
                  </a:ext>
                </a:extLst>
              </p:cNvPr>
              <p:cNvSpPr>
                <a:spLocks noGrp="1"/>
              </p:cNvSpPr>
              <p:nvPr>
                <p:ph idx="1"/>
              </p:nvPr>
            </p:nvSpPr>
            <p:spPr/>
            <p:txBody>
              <a:bodyPr/>
              <a:lstStyle/>
              <a:p>
                <a:r>
                  <a:rPr lang="en-GB" dirty="0">
                    <a:effectLst/>
                  </a:rPr>
                  <a:t>The weights depend on a measure of similarity between input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oMath>
                </a14:m>
                <a:r>
                  <a:rPr lang="en-GB" dirty="0">
                    <a:effectLst/>
                  </a:rPr>
                  <a:t> and the other inputs.</a:t>
                </a:r>
              </a:p>
              <a:p>
                <a:r>
                  <a:rPr lang="en-GB" dirty="0">
                    <a:effectLst/>
                  </a:rPr>
                  <a:t>There is no activation function, but the mechanism is nonlinear due to the dot-product and a </a:t>
                </a:r>
                <a:r>
                  <a:rPr lang="en-GB" dirty="0" err="1">
                    <a:effectLst/>
                  </a:rPr>
                  <a:t>softmax</a:t>
                </a:r>
                <a:r>
                  <a:rPr lang="en-GB" dirty="0">
                    <a:effectLst/>
                  </a:rPr>
                  <a:t> operation used to compute the attention weights.</a:t>
                </a:r>
              </a:p>
              <a:p>
                <a:endParaRPr lang="en-GB" dirty="0"/>
              </a:p>
            </p:txBody>
          </p:sp>
        </mc:Choice>
        <mc:Fallback xmlns="">
          <p:sp>
            <p:nvSpPr>
              <p:cNvPr id="3" name="Content Placeholder 2">
                <a:extLst>
                  <a:ext uri="{FF2B5EF4-FFF2-40B4-BE49-F238E27FC236}">
                    <a16:creationId xmlns:a16="http://schemas.microsoft.com/office/drawing/2014/main" id="{0A51B126-4CFB-39FA-9442-AA27517E5146}"/>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6F4A496-BD40-833E-B8BA-32753B6996C3}"/>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D5DE8A5-D0A4-0E55-A345-876B65A42D5C}"/>
                  </a:ext>
                </a:extLst>
              </p14:cNvPr>
              <p14:cNvContentPartPr/>
              <p14:nvPr/>
            </p14:nvContentPartPr>
            <p14:xfrm>
              <a:off x="360000" y="271800"/>
              <a:ext cx="8599320" cy="5128920"/>
            </p14:xfrm>
          </p:contentPart>
        </mc:Choice>
        <mc:Fallback xmlns="">
          <p:pic>
            <p:nvPicPr>
              <p:cNvPr id="5" name="Ink 4">
                <a:extLst>
                  <a:ext uri="{FF2B5EF4-FFF2-40B4-BE49-F238E27FC236}">
                    <a16:creationId xmlns:a16="http://schemas.microsoft.com/office/drawing/2014/main" id="{8D5DE8A5-D0A4-0E55-A345-876B65A42D5C}"/>
                  </a:ext>
                </a:extLst>
              </p:cNvPr>
              <p:cNvPicPr/>
              <p:nvPr/>
            </p:nvPicPr>
            <p:blipFill>
              <a:blip r:embed="rId4"/>
              <a:stretch>
                <a:fillRect/>
              </a:stretch>
            </p:blipFill>
            <p:spPr>
              <a:xfrm>
                <a:off x="350640" y="262440"/>
                <a:ext cx="8618040" cy="5147640"/>
              </a:xfrm>
              <a:prstGeom prst="rect">
                <a:avLst/>
              </a:prstGeom>
            </p:spPr>
          </p:pic>
        </mc:Fallback>
      </mc:AlternateContent>
    </p:spTree>
    <p:extLst>
      <p:ext uri="{BB962C8B-B14F-4D97-AF65-F5344CB8AC3E}">
        <p14:creationId xmlns:p14="http://schemas.microsoft.com/office/powerpoint/2010/main" val="325401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61F03-740F-0C86-175B-F89BFC5DEB8E}"/>
              </a:ext>
            </a:extLst>
          </p:cNvPr>
          <p:cNvSpPr>
            <a:spLocks noGrp="1"/>
          </p:cNvSpPr>
          <p:nvPr>
            <p:ph type="sldNum" sz="quarter" idx="12"/>
          </p:nvPr>
        </p:nvSpPr>
        <p:spPr/>
        <p:txBody>
          <a:bodyPr/>
          <a:lstStyle/>
          <a:p>
            <a:fld id="{894E80F9-0E08-3C4F-9F14-79BF2B78232D}" type="slidenum">
              <a:rPr lang="en-GB" altLang="en-US" smtClean="0"/>
              <a:pPr/>
              <a:t>2</a:t>
            </a:fld>
            <a:endParaRPr lang="en-GB" altLang="en-US" dirty="0"/>
          </a:p>
        </p:txBody>
      </p:sp>
      <p:pic>
        <p:nvPicPr>
          <p:cNvPr id="4" name="Picture 3" descr="Text&#10;&#10;Description automatically generated">
            <a:extLst>
              <a:ext uri="{FF2B5EF4-FFF2-40B4-BE49-F238E27FC236}">
                <a16:creationId xmlns:a16="http://schemas.microsoft.com/office/drawing/2014/main" id="{566DA86C-0A63-963A-4521-0E6A49874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37492"/>
            <a:ext cx="5123666" cy="5263738"/>
          </a:xfrm>
          <a:prstGeom prst="rect">
            <a:avLst/>
          </a:prstGeom>
        </p:spPr>
      </p:pic>
    </p:spTree>
    <p:extLst>
      <p:ext uri="{BB962C8B-B14F-4D97-AF65-F5344CB8AC3E}">
        <p14:creationId xmlns:p14="http://schemas.microsoft.com/office/powerpoint/2010/main" val="375418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803E-BF60-D9FD-8958-8DC336AB717B}"/>
              </a:ext>
            </a:extLst>
          </p:cNvPr>
          <p:cNvSpPr>
            <a:spLocks noGrp="1"/>
          </p:cNvSpPr>
          <p:nvPr>
            <p:ph type="title"/>
          </p:nvPr>
        </p:nvSpPr>
        <p:spPr/>
        <p:txBody>
          <a:bodyPr/>
          <a:lstStyle/>
          <a:p>
            <a:r>
              <a:rPr lang="en-GB" dirty="0"/>
              <a:t>Self-attention in matrix form</a:t>
            </a:r>
          </a:p>
        </p:txBody>
      </p:sp>
      <p:sp>
        <p:nvSpPr>
          <p:cNvPr id="3" name="Slide Number Placeholder 2">
            <a:extLst>
              <a:ext uri="{FF2B5EF4-FFF2-40B4-BE49-F238E27FC236}">
                <a16:creationId xmlns:a16="http://schemas.microsoft.com/office/drawing/2014/main" id="{4B5685CF-B6A1-4FD2-28BB-D896B148DE8B}"/>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5" name="Picture 4" descr="Diagram, schematic&#10;&#10;Description automatically generated">
            <a:extLst>
              <a:ext uri="{FF2B5EF4-FFF2-40B4-BE49-F238E27FC236}">
                <a16:creationId xmlns:a16="http://schemas.microsoft.com/office/drawing/2014/main" id="{6F975CA6-A693-F644-ED80-679407CFD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02787"/>
            <a:ext cx="7270576" cy="421533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698A992-1C32-E4AD-43A4-A000659A7554}"/>
                  </a:ext>
                </a:extLst>
              </p14:cNvPr>
              <p14:cNvContentPartPr/>
              <p14:nvPr/>
            </p14:nvContentPartPr>
            <p14:xfrm>
              <a:off x="900000" y="387720"/>
              <a:ext cx="8244000" cy="5327280"/>
            </p14:xfrm>
          </p:contentPart>
        </mc:Choice>
        <mc:Fallback xmlns="">
          <p:pic>
            <p:nvPicPr>
              <p:cNvPr id="4" name="Ink 3">
                <a:extLst>
                  <a:ext uri="{FF2B5EF4-FFF2-40B4-BE49-F238E27FC236}">
                    <a16:creationId xmlns:a16="http://schemas.microsoft.com/office/drawing/2014/main" id="{1698A992-1C32-E4AD-43A4-A000659A7554}"/>
                  </a:ext>
                </a:extLst>
              </p:cNvPr>
              <p:cNvPicPr/>
              <p:nvPr/>
            </p:nvPicPr>
            <p:blipFill>
              <a:blip r:embed="rId4"/>
              <a:stretch>
                <a:fillRect/>
              </a:stretch>
            </p:blipFill>
            <p:spPr>
              <a:xfrm>
                <a:off x="890640" y="378360"/>
                <a:ext cx="8262720" cy="5346000"/>
              </a:xfrm>
              <a:prstGeom prst="rect">
                <a:avLst/>
              </a:prstGeom>
            </p:spPr>
          </p:pic>
        </mc:Fallback>
      </mc:AlternateContent>
    </p:spTree>
    <p:extLst>
      <p:ext uri="{BB962C8B-B14F-4D97-AF65-F5344CB8AC3E}">
        <p14:creationId xmlns:p14="http://schemas.microsoft.com/office/powerpoint/2010/main" val="916717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9A5E21-AFBB-4E5C-C486-5892DE5EA324}"/>
                  </a:ext>
                </a:extLst>
              </p:cNvPr>
              <p:cNvSpPr>
                <a:spLocks noGrp="1"/>
              </p:cNvSpPr>
              <p:nvPr>
                <p:ph type="title"/>
              </p:nvPr>
            </p:nvSpPr>
            <p:spPr/>
            <p:txBody>
              <a:bodyPr/>
              <a:lstStyle/>
              <a:p>
                <a:r>
                  <a:rPr lang="en-GB" dirty="0"/>
                  <a:t>Self-attention for N=3 inputs </a:t>
                </a:r>
                <a14:m>
                  <m:oMath xmlns:m="http://schemas.openxmlformats.org/officeDocument/2006/math">
                    <m:r>
                      <a:rPr lang="en-GB" i="1" dirty="0" smtClean="0">
                        <a:latin typeface="Cambria Math" panose="02040503050406030204" pitchFamily="18" charset="0"/>
                      </a:rPr>
                      <m:t>𝑥</m:t>
                    </m:r>
                    <m:r>
                      <a:rPr lang="en-GB" i="1" baseline="-25000" dirty="0" err="1" smtClean="0">
                        <a:latin typeface="Cambria Math" panose="02040503050406030204" pitchFamily="18" charset="0"/>
                      </a:rPr>
                      <m:t>𝑛</m:t>
                    </m:r>
                  </m:oMath>
                </a14:m>
                <a:endParaRPr lang="en-GB" baseline="-25000" dirty="0"/>
              </a:p>
            </p:txBody>
          </p:sp>
        </mc:Choice>
        <mc:Fallback xmlns="">
          <p:sp>
            <p:nvSpPr>
              <p:cNvPr id="2" name="Title 1">
                <a:extLst>
                  <a:ext uri="{FF2B5EF4-FFF2-40B4-BE49-F238E27FC236}">
                    <a16:creationId xmlns:a16="http://schemas.microsoft.com/office/drawing/2014/main" id="{3A9A5E21-AFBB-4E5C-C486-5892DE5EA324}"/>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EF8F29C1-DF34-C4E0-411F-9632A211F6DF}"/>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5" name="Picture 4" descr="Chart, scatter chart&#10;&#10;Description automatically generated">
            <a:extLst>
              <a:ext uri="{FF2B5EF4-FFF2-40B4-BE49-F238E27FC236}">
                <a16:creationId xmlns:a16="http://schemas.microsoft.com/office/drawing/2014/main" id="{1DF31B97-69C2-1A11-4CBB-FC07CAED8952}"/>
              </a:ext>
            </a:extLst>
          </p:cNvPr>
          <p:cNvPicPr>
            <a:picLocks noChangeAspect="1"/>
          </p:cNvPicPr>
          <p:nvPr/>
        </p:nvPicPr>
        <p:blipFill rotWithShape="1">
          <a:blip r:embed="rId3">
            <a:extLst>
              <a:ext uri="{28A0092B-C50C-407E-A947-70E740481C1C}">
                <a14:useLocalDpi xmlns:a14="http://schemas.microsoft.com/office/drawing/2010/main" val="0"/>
              </a:ext>
            </a:extLst>
          </a:blip>
          <a:srcRect r="67441"/>
          <a:stretch/>
        </p:blipFill>
        <p:spPr>
          <a:xfrm>
            <a:off x="457200" y="1312797"/>
            <a:ext cx="2530624" cy="3089406"/>
          </a:xfrm>
          <a:prstGeom prst="rect">
            <a:avLst/>
          </a:prstGeom>
        </p:spPr>
      </p:pic>
      <p:sp>
        <p:nvSpPr>
          <p:cNvPr id="4" name="TextBox 3">
            <a:extLst>
              <a:ext uri="{FF2B5EF4-FFF2-40B4-BE49-F238E27FC236}">
                <a16:creationId xmlns:a16="http://schemas.microsoft.com/office/drawing/2014/main" id="{6EB9383B-4CDB-2AC4-7233-711DAB2E4BF7}"/>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pic>
        <p:nvPicPr>
          <p:cNvPr id="7" name="Picture 6" descr="Diagram, schematic&#10;&#10;Description automatically generated">
            <a:extLst>
              <a:ext uri="{FF2B5EF4-FFF2-40B4-BE49-F238E27FC236}">
                <a16:creationId xmlns:a16="http://schemas.microsoft.com/office/drawing/2014/main" id="{C22CA6E1-B087-8E73-9D13-D5E87379A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328" y="1570506"/>
            <a:ext cx="4968112" cy="2880415"/>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B640620-011B-D560-D490-B90CB6EA30D1}"/>
                  </a:ext>
                </a:extLst>
              </p14:cNvPr>
              <p14:cNvContentPartPr/>
              <p14:nvPr/>
            </p14:nvContentPartPr>
            <p14:xfrm>
              <a:off x="566640" y="122760"/>
              <a:ext cx="7773120" cy="5021640"/>
            </p14:xfrm>
          </p:contentPart>
        </mc:Choice>
        <mc:Fallback xmlns="">
          <p:pic>
            <p:nvPicPr>
              <p:cNvPr id="6" name="Ink 5">
                <a:extLst>
                  <a:ext uri="{FF2B5EF4-FFF2-40B4-BE49-F238E27FC236}">
                    <a16:creationId xmlns:a16="http://schemas.microsoft.com/office/drawing/2014/main" id="{2B640620-011B-D560-D490-B90CB6EA30D1}"/>
                  </a:ext>
                </a:extLst>
              </p:cNvPr>
              <p:cNvPicPr/>
              <p:nvPr/>
            </p:nvPicPr>
            <p:blipFill>
              <a:blip r:embed="rId6"/>
              <a:stretch>
                <a:fillRect/>
              </a:stretch>
            </p:blipFill>
            <p:spPr>
              <a:xfrm>
                <a:off x="557280" y="113400"/>
                <a:ext cx="7791840" cy="5040360"/>
              </a:xfrm>
              <a:prstGeom prst="rect">
                <a:avLst/>
              </a:prstGeom>
            </p:spPr>
          </p:pic>
        </mc:Fallback>
      </mc:AlternateContent>
    </p:spTree>
    <p:extLst>
      <p:ext uri="{BB962C8B-B14F-4D97-AF65-F5344CB8AC3E}">
        <p14:creationId xmlns:p14="http://schemas.microsoft.com/office/powerpoint/2010/main" val="285762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0C3AC-21C3-E18D-E865-C88914138242}"/>
              </a:ext>
            </a:extLst>
          </p:cNvPr>
          <p:cNvSpPr>
            <a:spLocks noGrp="1"/>
          </p:cNvSpPr>
          <p:nvPr>
            <p:ph type="title"/>
          </p:nvPr>
        </p:nvSpPr>
        <p:spPr/>
        <p:txBody>
          <a:bodyPr/>
          <a:lstStyle/>
          <a:p>
            <a:r>
              <a:rPr lang="en-GB" dirty="0"/>
              <a:t>Self-attention: variables</a:t>
            </a:r>
          </a:p>
        </p:txBody>
      </p:sp>
      <p:sp>
        <p:nvSpPr>
          <p:cNvPr id="3" name="Slide Number Placeholder 2">
            <a:extLst>
              <a:ext uri="{FF2B5EF4-FFF2-40B4-BE49-F238E27FC236}">
                <a16:creationId xmlns:a16="http://schemas.microsoft.com/office/drawing/2014/main" id="{4685E7A7-9080-F85C-0617-BFFF96A0493B}"/>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sp>
        <p:nvSpPr>
          <p:cNvPr id="5" name="TextBox 4">
            <a:extLst>
              <a:ext uri="{FF2B5EF4-FFF2-40B4-BE49-F238E27FC236}">
                <a16:creationId xmlns:a16="http://schemas.microsoft.com/office/drawing/2014/main" id="{80E9AFA9-7951-74F6-0A77-72CC68C616F9}"/>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pic>
        <p:nvPicPr>
          <p:cNvPr id="7" name="Picture 6" descr="Diagram&#10;&#10;Description automatically generated">
            <a:extLst>
              <a:ext uri="{FF2B5EF4-FFF2-40B4-BE49-F238E27FC236}">
                <a16:creationId xmlns:a16="http://schemas.microsoft.com/office/drawing/2014/main" id="{B0D0AB76-477C-AA4E-04E2-A237B9A36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071853"/>
            <a:ext cx="6264696" cy="385999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6BF4F3D-595A-584B-0084-3709495CE5AC}"/>
                  </a:ext>
                </a:extLst>
              </p14:cNvPr>
              <p14:cNvContentPartPr/>
              <p14:nvPr/>
            </p14:nvContentPartPr>
            <p14:xfrm>
              <a:off x="2856600" y="1413360"/>
              <a:ext cx="2494800" cy="3550680"/>
            </p14:xfrm>
          </p:contentPart>
        </mc:Choice>
        <mc:Fallback xmlns="">
          <p:pic>
            <p:nvPicPr>
              <p:cNvPr id="4" name="Ink 3">
                <a:extLst>
                  <a:ext uri="{FF2B5EF4-FFF2-40B4-BE49-F238E27FC236}">
                    <a16:creationId xmlns:a16="http://schemas.microsoft.com/office/drawing/2014/main" id="{A6BF4F3D-595A-584B-0084-3709495CE5AC}"/>
                  </a:ext>
                </a:extLst>
              </p:cNvPr>
              <p:cNvPicPr/>
              <p:nvPr/>
            </p:nvPicPr>
            <p:blipFill>
              <a:blip r:embed="rId4"/>
              <a:stretch>
                <a:fillRect/>
              </a:stretch>
            </p:blipFill>
            <p:spPr>
              <a:xfrm>
                <a:off x="2847240" y="1404000"/>
                <a:ext cx="2513520" cy="3569400"/>
              </a:xfrm>
              <a:prstGeom prst="rect">
                <a:avLst/>
              </a:prstGeom>
            </p:spPr>
          </p:pic>
        </mc:Fallback>
      </mc:AlternateContent>
    </p:spTree>
    <p:extLst>
      <p:ext uri="{BB962C8B-B14F-4D97-AF65-F5344CB8AC3E}">
        <p14:creationId xmlns:p14="http://schemas.microsoft.com/office/powerpoint/2010/main" val="2356745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2B46E-B783-97EF-F678-4AD86068A6B5}"/>
              </a:ext>
            </a:extLst>
          </p:cNvPr>
          <p:cNvSpPr>
            <a:spLocks noGrp="1"/>
          </p:cNvSpPr>
          <p:nvPr>
            <p:ph type="title"/>
          </p:nvPr>
        </p:nvSpPr>
        <p:spPr/>
        <p:txBody>
          <a:bodyPr/>
          <a:lstStyle/>
          <a:p>
            <a:r>
              <a:rPr lang="en-GB" dirty="0"/>
              <a:t>Self-attention: scores</a:t>
            </a:r>
          </a:p>
        </p:txBody>
      </p:sp>
      <p:sp>
        <p:nvSpPr>
          <p:cNvPr id="3" name="Slide Number Placeholder 2">
            <a:extLst>
              <a:ext uri="{FF2B5EF4-FFF2-40B4-BE49-F238E27FC236}">
                <a16:creationId xmlns:a16="http://schemas.microsoft.com/office/drawing/2014/main" id="{F90EC14D-15E6-2158-1016-54EB40E6226B}"/>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pic>
        <p:nvPicPr>
          <p:cNvPr id="5" name="Picture 4" descr="Graphical user interface, diagram&#10;&#10;Description automatically generated with medium confidence">
            <a:extLst>
              <a:ext uri="{FF2B5EF4-FFF2-40B4-BE49-F238E27FC236}">
                <a16:creationId xmlns:a16="http://schemas.microsoft.com/office/drawing/2014/main" id="{8C934103-C9A5-8897-12F5-31C2F26E0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30011"/>
            <a:ext cx="7772400" cy="4213569"/>
          </a:xfrm>
          <a:prstGeom prst="rect">
            <a:avLst/>
          </a:prstGeom>
        </p:spPr>
      </p:pic>
      <p:sp>
        <p:nvSpPr>
          <p:cNvPr id="6" name="TextBox 5">
            <a:extLst>
              <a:ext uri="{FF2B5EF4-FFF2-40B4-BE49-F238E27FC236}">
                <a16:creationId xmlns:a16="http://schemas.microsoft.com/office/drawing/2014/main" id="{29E473C5-573D-BED8-3863-895D56C19E04}"/>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00CB24C-7B4D-947E-4569-D662AC18CBF0}"/>
                  </a:ext>
                </a:extLst>
              </p14:cNvPr>
              <p14:cNvContentPartPr/>
              <p14:nvPr/>
            </p14:nvContentPartPr>
            <p14:xfrm>
              <a:off x="3479040" y="4761360"/>
              <a:ext cx="1208160" cy="264600"/>
            </p14:xfrm>
          </p:contentPart>
        </mc:Choice>
        <mc:Fallback xmlns="">
          <p:pic>
            <p:nvPicPr>
              <p:cNvPr id="4" name="Ink 3">
                <a:extLst>
                  <a:ext uri="{FF2B5EF4-FFF2-40B4-BE49-F238E27FC236}">
                    <a16:creationId xmlns:a16="http://schemas.microsoft.com/office/drawing/2014/main" id="{A00CB24C-7B4D-947E-4569-D662AC18CBF0}"/>
                  </a:ext>
                </a:extLst>
              </p:cNvPr>
              <p:cNvPicPr/>
              <p:nvPr/>
            </p:nvPicPr>
            <p:blipFill>
              <a:blip r:embed="rId4"/>
              <a:stretch>
                <a:fillRect/>
              </a:stretch>
            </p:blipFill>
            <p:spPr>
              <a:xfrm>
                <a:off x="3469680" y="4752000"/>
                <a:ext cx="1226880" cy="283320"/>
              </a:xfrm>
              <a:prstGeom prst="rect">
                <a:avLst/>
              </a:prstGeom>
            </p:spPr>
          </p:pic>
        </mc:Fallback>
      </mc:AlternateContent>
    </p:spTree>
    <p:extLst>
      <p:ext uri="{BB962C8B-B14F-4D97-AF65-F5344CB8AC3E}">
        <p14:creationId xmlns:p14="http://schemas.microsoft.com/office/powerpoint/2010/main" val="21706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EEC5-4BA8-4242-3E6A-71E5FC2E9B93}"/>
              </a:ext>
            </a:extLst>
          </p:cNvPr>
          <p:cNvSpPr>
            <a:spLocks noGrp="1"/>
          </p:cNvSpPr>
          <p:nvPr>
            <p:ph type="title"/>
          </p:nvPr>
        </p:nvSpPr>
        <p:spPr/>
        <p:txBody>
          <a:bodyPr/>
          <a:lstStyle/>
          <a:p>
            <a:r>
              <a:rPr lang="en-GB" dirty="0"/>
              <a:t> Self-attention: scores + </a:t>
            </a:r>
            <a:r>
              <a:rPr lang="en-GB" dirty="0" err="1"/>
              <a:t>softmax</a:t>
            </a:r>
            <a:endParaRPr lang="en-GB" dirty="0"/>
          </a:p>
        </p:txBody>
      </p:sp>
      <p:sp>
        <p:nvSpPr>
          <p:cNvPr id="3" name="Slide Number Placeholder 2">
            <a:extLst>
              <a:ext uri="{FF2B5EF4-FFF2-40B4-BE49-F238E27FC236}">
                <a16:creationId xmlns:a16="http://schemas.microsoft.com/office/drawing/2014/main" id="{60550C8D-EF47-3D78-E57F-B25D9CE205CB}"/>
              </a:ext>
            </a:extLst>
          </p:cNvPr>
          <p:cNvSpPr>
            <a:spLocks noGrp="1"/>
          </p:cNvSpPr>
          <p:nvPr>
            <p:ph type="sldNum" sz="quarter" idx="12"/>
          </p:nvPr>
        </p:nvSpPr>
        <p:spPr/>
        <p:txBody>
          <a:bodyPr/>
          <a:lstStyle/>
          <a:p>
            <a:fld id="{BB98F552-A29D-2D4E-8192-F20670493719}" type="slidenum">
              <a:rPr lang="en-GB" altLang="en-US" smtClean="0"/>
              <a:pPr/>
              <a:t>24</a:t>
            </a:fld>
            <a:endParaRPr lang="en-GB" altLang="en-US" dirty="0"/>
          </a:p>
        </p:txBody>
      </p:sp>
      <p:pic>
        <p:nvPicPr>
          <p:cNvPr id="5" name="Picture 4" descr="Graphical user interface, diagram&#10;&#10;Description automatically generated">
            <a:extLst>
              <a:ext uri="{FF2B5EF4-FFF2-40B4-BE49-F238E27FC236}">
                <a16:creationId xmlns:a16="http://schemas.microsoft.com/office/drawing/2014/main" id="{5F72E182-7140-D1BD-51C3-74B18DCD3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769268"/>
            <a:ext cx="4394768" cy="4468116"/>
          </a:xfrm>
          <a:prstGeom prst="rect">
            <a:avLst/>
          </a:prstGeom>
        </p:spPr>
      </p:pic>
      <p:sp>
        <p:nvSpPr>
          <p:cNvPr id="6" name="TextBox 5">
            <a:extLst>
              <a:ext uri="{FF2B5EF4-FFF2-40B4-BE49-F238E27FC236}">
                <a16:creationId xmlns:a16="http://schemas.microsoft.com/office/drawing/2014/main" id="{C06A24F1-2093-4BF3-352F-46BF4172B80F}"/>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1CD1B1C-0155-3564-09A0-FAFBFAEB8A55}"/>
                  </a:ext>
                </a:extLst>
              </p14:cNvPr>
              <p14:cNvContentPartPr/>
              <p14:nvPr/>
            </p14:nvContentPartPr>
            <p14:xfrm>
              <a:off x="2048760" y="2673720"/>
              <a:ext cx="3124440" cy="968400"/>
            </p14:xfrm>
          </p:contentPart>
        </mc:Choice>
        <mc:Fallback xmlns="">
          <p:pic>
            <p:nvPicPr>
              <p:cNvPr id="4" name="Ink 3">
                <a:extLst>
                  <a:ext uri="{FF2B5EF4-FFF2-40B4-BE49-F238E27FC236}">
                    <a16:creationId xmlns:a16="http://schemas.microsoft.com/office/drawing/2014/main" id="{C1CD1B1C-0155-3564-09A0-FAFBFAEB8A55}"/>
                  </a:ext>
                </a:extLst>
              </p:cNvPr>
              <p:cNvPicPr/>
              <p:nvPr/>
            </p:nvPicPr>
            <p:blipFill>
              <a:blip r:embed="rId4"/>
              <a:stretch>
                <a:fillRect/>
              </a:stretch>
            </p:blipFill>
            <p:spPr>
              <a:xfrm>
                <a:off x="2039400" y="2664360"/>
                <a:ext cx="3143160" cy="987120"/>
              </a:xfrm>
              <a:prstGeom prst="rect">
                <a:avLst/>
              </a:prstGeom>
            </p:spPr>
          </p:pic>
        </mc:Fallback>
      </mc:AlternateContent>
    </p:spTree>
    <p:extLst>
      <p:ext uri="{BB962C8B-B14F-4D97-AF65-F5344CB8AC3E}">
        <p14:creationId xmlns:p14="http://schemas.microsoft.com/office/powerpoint/2010/main" val="2048442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1E86-497D-0595-2F0B-2C41D2EE5276}"/>
              </a:ext>
            </a:extLst>
          </p:cNvPr>
          <p:cNvSpPr>
            <a:spLocks noGrp="1"/>
          </p:cNvSpPr>
          <p:nvPr>
            <p:ph type="title"/>
          </p:nvPr>
        </p:nvSpPr>
        <p:spPr/>
        <p:txBody>
          <a:bodyPr/>
          <a:lstStyle/>
          <a:p>
            <a:r>
              <a:rPr lang="en-GB" dirty="0"/>
              <a:t>Self-attention: matrix form</a:t>
            </a:r>
          </a:p>
        </p:txBody>
      </p:sp>
      <p:sp>
        <p:nvSpPr>
          <p:cNvPr id="3" name="Slide Number Placeholder 2">
            <a:extLst>
              <a:ext uri="{FF2B5EF4-FFF2-40B4-BE49-F238E27FC236}">
                <a16:creationId xmlns:a16="http://schemas.microsoft.com/office/drawing/2014/main" id="{9CBCA391-1C48-E58C-B364-F47994202C26}"/>
              </a:ext>
            </a:extLst>
          </p:cNvPr>
          <p:cNvSpPr>
            <a:spLocks noGrp="1"/>
          </p:cNvSpPr>
          <p:nvPr>
            <p:ph type="sldNum" sz="quarter" idx="12"/>
          </p:nvPr>
        </p:nvSpPr>
        <p:spPr/>
        <p:txBody>
          <a:bodyPr/>
          <a:lstStyle/>
          <a:p>
            <a:fld id="{BB98F552-A29D-2D4E-8192-F20670493719}" type="slidenum">
              <a:rPr lang="en-GB" altLang="en-US" smtClean="0"/>
              <a:pPr/>
              <a:t>25</a:t>
            </a:fld>
            <a:endParaRPr lang="en-GB" altLang="en-US" dirty="0"/>
          </a:p>
        </p:txBody>
      </p:sp>
      <p:pic>
        <p:nvPicPr>
          <p:cNvPr id="5" name="Picture 4" descr="A picture containing crossword puzzle, clock, green&#10;&#10;Description automatically generated">
            <a:extLst>
              <a:ext uri="{FF2B5EF4-FFF2-40B4-BE49-F238E27FC236}">
                <a16:creationId xmlns:a16="http://schemas.microsoft.com/office/drawing/2014/main" id="{FBFA4652-2EA8-7B05-FE50-A5DB4661B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948457"/>
            <a:ext cx="4161589" cy="4369669"/>
          </a:xfrm>
          <a:prstGeom prst="rect">
            <a:avLst/>
          </a:prstGeom>
        </p:spPr>
      </p:pic>
      <p:sp>
        <p:nvSpPr>
          <p:cNvPr id="6" name="TextBox 5">
            <a:extLst>
              <a:ext uri="{FF2B5EF4-FFF2-40B4-BE49-F238E27FC236}">
                <a16:creationId xmlns:a16="http://schemas.microsoft.com/office/drawing/2014/main" id="{896F8376-CE0A-6EF7-7350-DDB3A28E3C88}"/>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4F38411-B928-7D82-B477-F4D1B52B492F}"/>
                  </a:ext>
                </a:extLst>
              </p14:cNvPr>
              <p14:cNvContentPartPr/>
              <p14:nvPr/>
            </p14:nvContentPartPr>
            <p14:xfrm>
              <a:off x="4223520" y="897480"/>
              <a:ext cx="4350240" cy="3416400"/>
            </p14:xfrm>
          </p:contentPart>
        </mc:Choice>
        <mc:Fallback xmlns="">
          <p:pic>
            <p:nvPicPr>
              <p:cNvPr id="4" name="Ink 3">
                <a:extLst>
                  <a:ext uri="{FF2B5EF4-FFF2-40B4-BE49-F238E27FC236}">
                    <a16:creationId xmlns:a16="http://schemas.microsoft.com/office/drawing/2014/main" id="{F4F38411-B928-7D82-B477-F4D1B52B492F}"/>
                  </a:ext>
                </a:extLst>
              </p:cNvPr>
              <p:cNvPicPr/>
              <p:nvPr/>
            </p:nvPicPr>
            <p:blipFill>
              <a:blip r:embed="rId4"/>
              <a:stretch>
                <a:fillRect/>
              </a:stretch>
            </p:blipFill>
            <p:spPr>
              <a:xfrm>
                <a:off x="4214160" y="888120"/>
                <a:ext cx="4368960" cy="3435120"/>
              </a:xfrm>
              <a:prstGeom prst="rect">
                <a:avLst/>
              </a:prstGeom>
            </p:spPr>
          </p:pic>
        </mc:Fallback>
      </mc:AlternateContent>
    </p:spTree>
    <p:extLst>
      <p:ext uri="{BB962C8B-B14F-4D97-AF65-F5344CB8AC3E}">
        <p14:creationId xmlns:p14="http://schemas.microsoft.com/office/powerpoint/2010/main" val="288120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A225-32BE-B98D-D39D-6CD1215138B6}"/>
              </a:ext>
            </a:extLst>
          </p:cNvPr>
          <p:cNvSpPr>
            <a:spLocks noGrp="1"/>
          </p:cNvSpPr>
          <p:nvPr>
            <p:ph type="title"/>
          </p:nvPr>
        </p:nvSpPr>
        <p:spPr/>
        <p:txBody>
          <a:bodyPr/>
          <a:lstStyle/>
          <a:p>
            <a:r>
              <a:rPr lang="en-GB" dirty="0"/>
              <a:t>Self-attention: matrix form – z variable</a:t>
            </a:r>
          </a:p>
        </p:txBody>
      </p:sp>
      <p:sp>
        <p:nvSpPr>
          <p:cNvPr id="3" name="Slide Number Placeholder 2">
            <a:extLst>
              <a:ext uri="{FF2B5EF4-FFF2-40B4-BE49-F238E27FC236}">
                <a16:creationId xmlns:a16="http://schemas.microsoft.com/office/drawing/2014/main" id="{8286AA75-FABA-FD72-6ACA-3995EBAB4FD7}"/>
              </a:ext>
            </a:extLst>
          </p:cNvPr>
          <p:cNvSpPr>
            <a:spLocks noGrp="1"/>
          </p:cNvSpPr>
          <p:nvPr>
            <p:ph type="sldNum" sz="quarter" idx="12"/>
          </p:nvPr>
        </p:nvSpPr>
        <p:spPr/>
        <p:txBody>
          <a:bodyPr/>
          <a:lstStyle/>
          <a:p>
            <a:fld id="{BB98F552-A29D-2D4E-8192-F20670493719}" type="slidenum">
              <a:rPr lang="en-GB" altLang="en-US" smtClean="0"/>
              <a:pPr/>
              <a:t>26</a:t>
            </a:fld>
            <a:endParaRPr lang="en-GB" altLang="en-US" dirty="0"/>
          </a:p>
        </p:txBody>
      </p:sp>
      <p:pic>
        <p:nvPicPr>
          <p:cNvPr id="5" name="Picture 4">
            <a:extLst>
              <a:ext uri="{FF2B5EF4-FFF2-40B4-BE49-F238E27FC236}">
                <a16:creationId xmlns:a16="http://schemas.microsoft.com/office/drawing/2014/main" id="{749C7E6F-3B17-6D43-CC3F-2068590C1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17945"/>
            <a:ext cx="6192688" cy="2945711"/>
          </a:xfrm>
          <a:prstGeom prst="rect">
            <a:avLst/>
          </a:prstGeom>
        </p:spPr>
      </p:pic>
      <p:sp>
        <p:nvSpPr>
          <p:cNvPr id="6" name="TextBox 5">
            <a:extLst>
              <a:ext uri="{FF2B5EF4-FFF2-40B4-BE49-F238E27FC236}">
                <a16:creationId xmlns:a16="http://schemas.microsoft.com/office/drawing/2014/main" id="{EE8F13C1-090C-86FF-BC1F-D4621251C428}"/>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803EF13-77FE-FD9A-302B-62DADCECA235}"/>
                  </a:ext>
                </a:extLst>
              </p14:cNvPr>
              <p14:cNvContentPartPr/>
              <p14:nvPr/>
            </p14:nvContentPartPr>
            <p14:xfrm>
              <a:off x="1340280" y="3015000"/>
              <a:ext cx="7478640" cy="2401560"/>
            </p14:xfrm>
          </p:contentPart>
        </mc:Choice>
        <mc:Fallback xmlns="">
          <p:pic>
            <p:nvPicPr>
              <p:cNvPr id="4" name="Ink 3">
                <a:extLst>
                  <a:ext uri="{FF2B5EF4-FFF2-40B4-BE49-F238E27FC236}">
                    <a16:creationId xmlns:a16="http://schemas.microsoft.com/office/drawing/2014/main" id="{A803EF13-77FE-FD9A-302B-62DADCECA235}"/>
                  </a:ext>
                </a:extLst>
              </p:cNvPr>
              <p:cNvPicPr/>
              <p:nvPr/>
            </p:nvPicPr>
            <p:blipFill>
              <a:blip r:embed="rId4"/>
              <a:stretch>
                <a:fillRect/>
              </a:stretch>
            </p:blipFill>
            <p:spPr>
              <a:xfrm>
                <a:off x="1330920" y="3005640"/>
                <a:ext cx="7497360" cy="2420280"/>
              </a:xfrm>
              <a:prstGeom prst="rect">
                <a:avLst/>
              </a:prstGeom>
            </p:spPr>
          </p:pic>
        </mc:Fallback>
      </mc:AlternateContent>
    </p:spTree>
    <p:extLst>
      <p:ext uri="{BB962C8B-B14F-4D97-AF65-F5344CB8AC3E}">
        <p14:creationId xmlns:p14="http://schemas.microsoft.com/office/powerpoint/2010/main" val="2205897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5E1A-9991-08EA-DF91-4C5017339031}"/>
              </a:ext>
            </a:extLst>
          </p:cNvPr>
          <p:cNvSpPr>
            <a:spLocks noGrp="1"/>
          </p:cNvSpPr>
          <p:nvPr>
            <p:ph type="title"/>
          </p:nvPr>
        </p:nvSpPr>
        <p:spPr/>
        <p:txBody>
          <a:bodyPr/>
          <a:lstStyle/>
          <a:p>
            <a:r>
              <a:rPr lang="en-GB" dirty="0"/>
              <a:t>Self-attention: multi heads</a:t>
            </a:r>
          </a:p>
        </p:txBody>
      </p:sp>
      <p:sp>
        <p:nvSpPr>
          <p:cNvPr id="3" name="Slide Number Placeholder 2">
            <a:extLst>
              <a:ext uri="{FF2B5EF4-FFF2-40B4-BE49-F238E27FC236}">
                <a16:creationId xmlns:a16="http://schemas.microsoft.com/office/drawing/2014/main" id="{EA093DAD-4220-BF14-8223-821C433E229F}"/>
              </a:ext>
            </a:extLst>
          </p:cNvPr>
          <p:cNvSpPr>
            <a:spLocks noGrp="1"/>
          </p:cNvSpPr>
          <p:nvPr>
            <p:ph type="sldNum" sz="quarter" idx="12"/>
          </p:nvPr>
        </p:nvSpPr>
        <p:spPr/>
        <p:txBody>
          <a:bodyPr/>
          <a:lstStyle/>
          <a:p>
            <a:fld id="{BB98F552-A29D-2D4E-8192-F20670493719}" type="slidenum">
              <a:rPr lang="en-GB" altLang="en-US" smtClean="0"/>
              <a:pPr/>
              <a:t>27</a:t>
            </a:fld>
            <a:endParaRPr lang="en-GB" altLang="en-US" dirty="0"/>
          </a:p>
        </p:txBody>
      </p:sp>
      <p:pic>
        <p:nvPicPr>
          <p:cNvPr id="7" name="Picture 6">
            <a:extLst>
              <a:ext uri="{FF2B5EF4-FFF2-40B4-BE49-F238E27FC236}">
                <a16:creationId xmlns:a16="http://schemas.microsoft.com/office/drawing/2014/main" id="{A0C658E7-0C7F-15D1-69A7-892227C62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48594"/>
            <a:ext cx="6615382" cy="4141154"/>
          </a:xfrm>
          <a:prstGeom prst="rect">
            <a:avLst/>
          </a:prstGeom>
        </p:spPr>
      </p:pic>
      <p:sp>
        <p:nvSpPr>
          <p:cNvPr id="8" name="TextBox 7">
            <a:extLst>
              <a:ext uri="{FF2B5EF4-FFF2-40B4-BE49-F238E27FC236}">
                <a16:creationId xmlns:a16="http://schemas.microsoft.com/office/drawing/2014/main" id="{D2963B4D-44B2-3FE8-1267-D9C6B914DE9E}"/>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spTree>
    <p:extLst>
      <p:ext uri="{BB962C8B-B14F-4D97-AF65-F5344CB8AC3E}">
        <p14:creationId xmlns:p14="http://schemas.microsoft.com/office/powerpoint/2010/main" val="3641274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BCD7E-F831-49A8-3ABE-F6472C594964}"/>
              </a:ext>
            </a:extLst>
          </p:cNvPr>
          <p:cNvSpPr>
            <a:spLocks noGrp="1"/>
          </p:cNvSpPr>
          <p:nvPr>
            <p:ph type="title"/>
          </p:nvPr>
        </p:nvSpPr>
        <p:spPr/>
        <p:txBody>
          <a:bodyPr/>
          <a:lstStyle/>
          <a:p>
            <a:r>
              <a:rPr lang="en-GB" dirty="0"/>
              <a:t>Separate attention heads</a:t>
            </a:r>
          </a:p>
        </p:txBody>
      </p:sp>
      <p:sp>
        <p:nvSpPr>
          <p:cNvPr id="3" name="Slide Number Placeholder 2">
            <a:extLst>
              <a:ext uri="{FF2B5EF4-FFF2-40B4-BE49-F238E27FC236}">
                <a16:creationId xmlns:a16="http://schemas.microsoft.com/office/drawing/2014/main" id="{C9EF612C-1874-BAF4-A830-38CA31C5876D}"/>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pic>
        <p:nvPicPr>
          <p:cNvPr id="5" name="Picture 4" descr="A picture containing chart&#10;&#10;Description automatically generated">
            <a:extLst>
              <a:ext uri="{FF2B5EF4-FFF2-40B4-BE49-F238E27FC236}">
                <a16:creationId xmlns:a16="http://schemas.microsoft.com/office/drawing/2014/main" id="{00461D2C-68CC-E7C4-7707-2C5AC4009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244616"/>
            <a:ext cx="6707088" cy="3415077"/>
          </a:xfrm>
          <a:prstGeom prst="rect">
            <a:avLst/>
          </a:prstGeom>
        </p:spPr>
      </p:pic>
      <p:sp>
        <p:nvSpPr>
          <p:cNvPr id="6" name="TextBox 5">
            <a:extLst>
              <a:ext uri="{FF2B5EF4-FFF2-40B4-BE49-F238E27FC236}">
                <a16:creationId xmlns:a16="http://schemas.microsoft.com/office/drawing/2014/main" id="{0FA10134-03A3-DBD1-04B1-15268DB82AD8}"/>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p:spTree>
    <p:extLst>
      <p:ext uri="{BB962C8B-B14F-4D97-AF65-F5344CB8AC3E}">
        <p14:creationId xmlns:p14="http://schemas.microsoft.com/office/powerpoint/2010/main" val="1005006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C68F-A4CB-4F86-2610-7EC167F0933B}"/>
              </a:ext>
            </a:extLst>
          </p:cNvPr>
          <p:cNvSpPr>
            <a:spLocks noGrp="1"/>
          </p:cNvSpPr>
          <p:nvPr>
            <p:ph type="title"/>
          </p:nvPr>
        </p:nvSpPr>
        <p:spPr/>
        <p:txBody>
          <a:bodyPr/>
          <a:lstStyle/>
          <a:p>
            <a:r>
              <a:rPr lang="en-GB" dirty="0"/>
              <a:t>Information from all attention heads</a:t>
            </a:r>
          </a:p>
        </p:txBody>
      </p:sp>
      <p:sp>
        <p:nvSpPr>
          <p:cNvPr id="3" name="Slide Number Placeholder 2">
            <a:extLst>
              <a:ext uri="{FF2B5EF4-FFF2-40B4-BE49-F238E27FC236}">
                <a16:creationId xmlns:a16="http://schemas.microsoft.com/office/drawing/2014/main" id="{7D5F2661-917A-2E96-7F2F-63E4BFCEDC37}"/>
              </a:ext>
            </a:extLst>
          </p:cNvPr>
          <p:cNvSpPr>
            <a:spLocks noGrp="1"/>
          </p:cNvSpPr>
          <p:nvPr>
            <p:ph type="sldNum" sz="quarter" idx="12"/>
          </p:nvPr>
        </p:nvSpPr>
        <p:spPr/>
        <p:txBody>
          <a:bodyPr/>
          <a:lstStyle/>
          <a:p>
            <a:fld id="{BB98F552-A29D-2D4E-8192-F20670493719}" type="slidenum">
              <a:rPr lang="en-GB" altLang="en-US" smtClean="0"/>
              <a:pPr/>
              <a:t>29</a:t>
            </a:fld>
            <a:endParaRPr lang="en-GB" altLang="en-US" dirty="0"/>
          </a:p>
        </p:txBody>
      </p:sp>
      <p:pic>
        <p:nvPicPr>
          <p:cNvPr id="5" name="Picture 4">
            <a:extLst>
              <a:ext uri="{FF2B5EF4-FFF2-40B4-BE49-F238E27FC236}">
                <a16:creationId xmlns:a16="http://schemas.microsoft.com/office/drawing/2014/main" id="{E3AB0270-FBC4-A35E-81CA-339011FE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841276"/>
            <a:ext cx="7772400" cy="4274402"/>
          </a:xfrm>
          <a:prstGeom prst="rect">
            <a:avLst/>
          </a:prstGeom>
        </p:spPr>
      </p:pic>
      <p:sp>
        <p:nvSpPr>
          <p:cNvPr id="6" name="TextBox 5">
            <a:extLst>
              <a:ext uri="{FF2B5EF4-FFF2-40B4-BE49-F238E27FC236}">
                <a16:creationId xmlns:a16="http://schemas.microsoft.com/office/drawing/2014/main" id="{C90A8208-C801-91BD-3C67-0811AE83ACC6}"/>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D82FB01-1D6E-7DEC-15A7-75E7B27CFAF7}"/>
                  </a:ext>
                </a:extLst>
              </p14:cNvPr>
              <p14:cNvContentPartPr/>
              <p14:nvPr/>
            </p14:nvContentPartPr>
            <p14:xfrm>
              <a:off x="248760" y="988200"/>
              <a:ext cx="6787440" cy="1923120"/>
            </p14:xfrm>
          </p:contentPart>
        </mc:Choice>
        <mc:Fallback xmlns="">
          <p:pic>
            <p:nvPicPr>
              <p:cNvPr id="4" name="Ink 3">
                <a:extLst>
                  <a:ext uri="{FF2B5EF4-FFF2-40B4-BE49-F238E27FC236}">
                    <a16:creationId xmlns:a16="http://schemas.microsoft.com/office/drawing/2014/main" id="{AD82FB01-1D6E-7DEC-15A7-75E7B27CFAF7}"/>
                  </a:ext>
                </a:extLst>
              </p:cNvPr>
              <p:cNvPicPr/>
              <p:nvPr/>
            </p:nvPicPr>
            <p:blipFill>
              <a:blip r:embed="rId4"/>
              <a:stretch>
                <a:fillRect/>
              </a:stretch>
            </p:blipFill>
            <p:spPr>
              <a:xfrm>
                <a:off x="239400" y="978840"/>
                <a:ext cx="6806160" cy="1941840"/>
              </a:xfrm>
              <a:prstGeom prst="rect">
                <a:avLst/>
              </a:prstGeom>
            </p:spPr>
          </p:pic>
        </mc:Fallback>
      </mc:AlternateContent>
    </p:spTree>
    <p:extLst>
      <p:ext uri="{BB962C8B-B14F-4D97-AF65-F5344CB8AC3E}">
        <p14:creationId xmlns:p14="http://schemas.microsoft.com/office/powerpoint/2010/main" val="3208927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E87D-C329-5BA9-73CA-053F104B6C11}"/>
              </a:ext>
            </a:extLst>
          </p:cNvPr>
          <p:cNvSpPr>
            <a:spLocks noGrp="1"/>
          </p:cNvSpPr>
          <p:nvPr>
            <p:ph type="title"/>
          </p:nvPr>
        </p:nvSpPr>
        <p:spPr/>
        <p:txBody>
          <a:bodyPr/>
          <a:lstStyle/>
          <a:p>
            <a:r>
              <a:rPr lang="en-GB" dirty="0"/>
              <a:t>Attention </a:t>
            </a:r>
          </a:p>
        </p:txBody>
      </p:sp>
      <p:sp>
        <p:nvSpPr>
          <p:cNvPr id="3" name="Slide Number Placeholder 2">
            <a:extLst>
              <a:ext uri="{FF2B5EF4-FFF2-40B4-BE49-F238E27FC236}">
                <a16:creationId xmlns:a16="http://schemas.microsoft.com/office/drawing/2014/main" id="{6ED06201-1DB2-BC75-6A4C-78C5017F6426}"/>
              </a:ext>
            </a:extLst>
          </p:cNvPr>
          <p:cNvSpPr>
            <a:spLocks noGrp="1"/>
          </p:cNvSpPr>
          <p:nvPr>
            <p:ph type="sldNum" sz="quarter" idx="12"/>
          </p:nvPr>
        </p:nvSpPr>
        <p:spPr/>
        <p:txBody>
          <a:bodyPr/>
          <a:lstStyle/>
          <a:p>
            <a:fld id="{BB98F552-A29D-2D4E-8192-F20670493719}" type="slidenum">
              <a:rPr lang="en-GB" altLang="en-US" smtClean="0"/>
              <a:pPr/>
              <a:t>3</a:t>
            </a:fld>
            <a:endParaRPr lang="en-GB" altLang="en-US" dirty="0"/>
          </a:p>
        </p:txBody>
      </p:sp>
      <p:pic>
        <p:nvPicPr>
          <p:cNvPr id="6" name="Online Media 5" descr="TFL Viral - Awareness Test (Moonwalking Bear)">
            <a:hlinkClick r:id="" action="ppaction://media"/>
            <a:extLst>
              <a:ext uri="{FF2B5EF4-FFF2-40B4-BE49-F238E27FC236}">
                <a16:creationId xmlns:a16="http://schemas.microsoft.com/office/drawing/2014/main" id="{B7A47827-4F78-8FED-146E-72C16EDB3705}"/>
              </a:ext>
            </a:extLst>
          </p:cNvPr>
          <p:cNvPicPr>
            <a:picLocks noRot="1" noChangeAspect="1"/>
          </p:cNvPicPr>
          <p:nvPr>
            <a:videoFile r:link="rId1"/>
          </p:nvPr>
        </p:nvPicPr>
        <p:blipFill>
          <a:blip r:embed="rId3"/>
          <a:stretch>
            <a:fillRect/>
          </a:stretch>
        </p:blipFill>
        <p:spPr>
          <a:xfrm>
            <a:off x="1258995" y="1129308"/>
            <a:ext cx="6626010" cy="3743696"/>
          </a:xfrm>
          <a:prstGeom prst="rect">
            <a:avLst/>
          </a:prstGeom>
        </p:spPr>
      </p:pic>
      <p:sp>
        <p:nvSpPr>
          <p:cNvPr id="7" name="TextBox 6">
            <a:extLst>
              <a:ext uri="{FF2B5EF4-FFF2-40B4-BE49-F238E27FC236}">
                <a16:creationId xmlns:a16="http://schemas.microsoft.com/office/drawing/2014/main" id="{883E2288-65F4-22C1-D54E-0E0FCDC77A80}"/>
              </a:ext>
            </a:extLst>
          </p:cNvPr>
          <p:cNvSpPr txBox="1"/>
          <p:nvPr/>
        </p:nvSpPr>
        <p:spPr>
          <a:xfrm>
            <a:off x="1258995" y="5275012"/>
            <a:ext cx="3094117" cy="369332"/>
          </a:xfrm>
          <a:prstGeom prst="rect">
            <a:avLst/>
          </a:prstGeom>
          <a:noFill/>
        </p:spPr>
        <p:txBody>
          <a:bodyPr wrap="none" rtlCol="0">
            <a:spAutoFit/>
          </a:bodyPr>
          <a:lstStyle/>
          <a:p>
            <a:r>
              <a:rPr lang="en-GB" sz="900" dirty="0">
                <a:latin typeface="Gill Sans MT" panose="020B0502020104020203" pitchFamily="34" charset="77"/>
              </a:rPr>
              <a:t>Main link:: https://</a:t>
            </a:r>
            <a:r>
              <a:rPr lang="en-GB" sz="900" dirty="0" err="1">
                <a:latin typeface="Gill Sans MT" panose="020B0502020104020203" pitchFamily="34" charset="77"/>
              </a:rPr>
              <a:t>www.youtube.com</a:t>
            </a:r>
            <a:r>
              <a:rPr lang="en-GB" sz="900" dirty="0">
                <a:latin typeface="Gill Sans MT" panose="020B0502020104020203" pitchFamily="34" charset="77"/>
              </a:rPr>
              <a:t>/</a:t>
            </a:r>
            <a:r>
              <a:rPr lang="en-GB" sz="900" dirty="0" err="1">
                <a:latin typeface="Gill Sans MT" panose="020B0502020104020203" pitchFamily="34" charset="77"/>
              </a:rPr>
              <a:t>watch?v</a:t>
            </a:r>
            <a:r>
              <a:rPr lang="en-GB" sz="900" dirty="0">
                <a:latin typeface="Gill Sans MT" panose="020B0502020104020203" pitchFamily="34" charset="77"/>
              </a:rPr>
              <a:t>=xNSgmm9FX2s</a:t>
            </a:r>
          </a:p>
          <a:p>
            <a:r>
              <a:rPr lang="en-GB" sz="900" dirty="0">
                <a:latin typeface="Gill Sans MT" panose="020B0502020104020203" pitchFamily="34" charset="77"/>
              </a:rPr>
              <a:t>Via: https://</a:t>
            </a:r>
            <a:r>
              <a:rPr lang="en-GB" sz="900" dirty="0" err="1">
                <a:latin typeface="Gill Sans MT" panose="020B0502020104020203" pitchFamily="34" charset="77"/>
              </a:rPr>
              <a:t>www.youtube.com</a:t>
            </a:r>
            <a:r>
              <a:rPr lang="en-GB" sz="900" dirty="0">
                <a:latin typeface="Gill Sans MT" panose="020B0502020104020203" pitchFamily="34" charset="77"/>
              </a:rPr>
              <a:t>/</a:t>
            </a:r>
            <a:r>
              <a:rPr lang="en-GB" sz="900" dirty="0" err="1">
                <a:latin typeface="Gill Sans MT" panose="020B0502020104020203" pitchFamily="34" charset="77"/>
              </a:rPr>
              <a:t>watch?v</a:t>
            </a:r>
            <a:r>
              <a:rPr lang="en-GB" sz="900" dirty="0">
                <a:latin typeface="Gill Sans MT" panose="020B0502020104020203" pitchFamily="34" charset="77"/>
              </a:rPr>
              <a:t>=48gBPL7aHJY&amp;t=0s</a:t>
            </a:r>
          </a:p>
        </p:txBody>
      </p:sp>
    </p:spTree>
    <p:extLst>
      <p:ext uri="{BB962C8B-B14F-4D97-AF65-F5344CB8AC3E}">
        <p14:creationId xmlns:p14="http://schemas.microsoft.com/office/powerpoint/2010/main" val="15887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1C5A-A872-DCB3-8006-26D2D25D4938}"/>
              </a:ext>
            </a:extLst>
          </p:cNvPr>
          <p:cNvSpPr>
            <a:spLocks noGrp="1"/>
          </p:cNvSpPr>
          <p:nvPr>
            <p:ph type="title"/>
          </p:nvPr>
        </p:nvSpPr>
        <p:spPr/>
        <p:txBody>
          <a:bodyPr/>
          <a:lstStyle/>
          <a:p>
            <a:r>
              <a:rPr lang="en-GB" dirty="0"/>
              <a:t>Self-attention: all in one</a:t>
            </a:r>
          </a:p>
        </p:txBody>
      </p:sp>
      <p:sp>
        <p:nvSpPr>
          <p:cNvPr id="3" name="Slide Number Placeholder 2">
            <a:extLst>
              <a:ext uri="{FF2B5EF4-FFF2-40B4-BE49-F238E27FC236}">
                <a16:creationId xmlns:a16="http://schemas.microsoft.com/office/drawing/2014/main" id="{40450304-6356-1C4D-3EA0-DADE08D2E38D}"/>
              </a:ext>
            </a:extLst>
          </p:cNvPr>
          <p:cNvSpPr>
            <a:spLocks noGrp="1"/>
          </p:cNvSpPr>
          <p:nvPr>
            <p:ph type="sldNum" sz="quarter" idx="12"/>
          </p:nvPr>
        </p:nvSpPr>
        <p:spPr/>
        <p:txBody>
          <a:bodyPr/>
          <a:lstStyle/>
          <a:p>
            <a:fld id="{BB98F552-A29D-2D4E-8192-F20670493719}" type="slidenum">
              <a:rPr lang="en-GB" altLang="en-US" smtClean="0"/>
              <a:pPr/>
              <a:t>30</a:t>
            </a:fld>
            <a:endParaRPr lang="en-GB" altLang="en-US" dirty="0"/>
          </a:p>
        </p:txBody>
      </p:sp>
      <p:pic>
        <p:nvPicPr>
          <p:cNvPr id="5" name="Picture 4" descr="Diagram&#10;&#10;Description automatically generated with medium confidence">
            <a:extLst>
              <a:ext uri="{FF2B5EF4-FFF2-40B4-BE49-F238E27FC236}">
                <a16:creationId xmlns:a16="http://schemas.microsoft.com/office/drawing/2014/main" id="{A9863EF2-1214-F677-5FA9-E0A85637C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01525"/>
            <a:ext cx="7772400" cy="4212933"/>
          </a:xfrm>
          <a:prstGeom prst="rect">
            <a:avLst/>
          </a:prstGeom>
        </p:spPr>
      </p:pic>
      <p:sp>
        <p:nvSpPr>
          <p:cNvPr id="6" name="TextBox 5">
            <a:extLst>
              <a:ext uri="{FF2B5EF4-FFF2-40B4-BE49-F238E27FC236}">
                <a16:creationId xmlns:a16="http://schemas.microsoft.com/office/drawing/2014/main" id="{956A0231-C40C-7FC6-8E96-CB30D68D20F8}"/>
              </a:ext>
            </a:extLst>
          </p:cNvPr>
          <p:cNvSpPr txBox="1"/>
          <p:nvPr/>
        </p:nvSpPr>
        <p:spPr>
          <a:xfrm>
            <a:off x="539552" y="5355009"/>
            <a:ext cx="5598368" cy="246221"/>
          </a:xfrm>
          <a:prstGeom prst="rect">
            <a:avLst/>
          </a:prstGeom>
          <a:noFill/>
        </p:spPr>
        <p:txBody>
          <a:bodyPr wrap="square">
            <a:spAutoFit/>
          </a:bodyPr>
          <a:lstStyle/>
          <a:p>
            <a:r>
              <a:rPr lang="en-GB" sz="1000" dirty="0">
                <a:latin typeface="Gill Sans MT" panose="020B0502020104020203" pitchFamily="34" charset="77"/>
              </a:rPr>
              <a:t>Jay </a:t>
            </a:r>
            <a:r>
              <a:rPr lang="en-GB" sz="1000" dirty="0" err="1">
                <a:latin typeface="Gill Sans MT" panose="020B0502020104020203" pitchFamily="34" charset="77"/>
              </a:rPr>
              <a:t>Alammar</a:t>
            </a:r>
            <a:r>
              <a:rPr lang="en-GB" sz="1000" dirty="0">
                <a:latin typeface="Gill Sans MT" panose="020B0502020104020203" pitchFamily="34" charset="77"/>
              </a:rPr>
              <a:t>, The Illustrated Transformer, https://</a:t>
            </a:r>
            <a:r>
              <a:rPr lang="en-GB" sz="1000" dirty="0" err="1">
                <a:latin typeface="Gill Sans MT" panose="020B0502020104020203" pitchFamily="34" charset="77"/>
              </a:rPr>
              <a:t>jalammar.github.io</a:t>
            </a:r>
            <a:r>
              <a:rPr lang="en-GB" sz="1000" dirty="0">
                <a:latin typeface="Gill Sans MT" panose="020B0502020104020203" pitchFamily="34" charset="77"/>
              </a:rPr>
              <a:t>/illustrated-transformer/</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65A3244-AA50-B761-2A93-DE160DBE4302}"/>
                  </a:ext>
                </a:extLst>
              </p14:cNvPr>
              <p14:cNvContentPartPr/>
              <p14:nvPr/>
            </p14:nvContentPartPr>
            <p14:xfrm>
              <a:off x="5402880" y="1560960"/>
              <a:ext cx="3672720" cy="4012560"/>
            </p14:xfrm>
          </p:contentPart>
        </mc:Choice>
        <mc:Fallback xmlns="">
          <p:pic>
            <p:nvPicPr>
              <p:cNvPr id="4" name="Ink 3">
                <a:extLst>
                  <a:ext uri="{FF2B5EF4-FFF2-40B4-BE49-F238E27FC236}">
                    <a16:creationId xmlns:a16="http://schemas.microsoft.com/office/drawing/2014/main" id="{F65A3244-AA50-B761-2A93-DE160DBE4302}"/>
                  </a:ext>
                </a:extLst>
              </p:cNvPr>
              <p:cNvPicPr/>
              <p:nvPr/>
            </p:nvPicPr>
            <p:blipFill>
              <a:blip r:embed="rId4"/>
              <a:stretch>
                <a:fillRect/>
              </a:stretch>
            </p:blipFill>
            <p:spPr>
              <a:xfrm>
                <a:off x="5393520" y="1551600"/>
                <a:ext cx="3691440" cy="4031280"/>
              </a:xfrm>
              <a:prstGeom prst="rect">
                <a:avLst/>
              </a:prstGeom>
            </p:spPr>
          </p:pic>
        </mc:Fallback>
      </mc:AlternateContent>
    </p:spTree>
    <p:extLst>
      <p:ext uri="{BB962C8B-B14F-4D97-AF65-F5344CB8AC3E}">
        <p14:creationId xmlns:p14="http://schemas.microsoft.com/office/powerpoint/2010/main" val="2037812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591F-2B2C-112A-9AB5-E510AF6613F4}"/>
              </a:ext>
            </a:extLst>
          </p:cNvPr>
          <p:cNvSpPr>
            <a:spLocks noGrp="1"/>
          </p:cNvSpPr>
          <p:nvPr>
            <p:ph type="title"/>
          </p:nvPr>
        </p:nvSpPr>
        <p:spPr/>
        <p:txBody>
          <a:bodyPr/>
          <a:lstStyle/>
          <a:p>
            <a:r>
              <a:rPr lang="en-GB" dirty="0"/>
              <a:t>Positional encoding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405FA9-5AA8-238F-7912-FEBFA3B2F439}"/>
                  </a:ext>
                </a:extLst>
              </p:cNvPr>
              <p:cNvSpPr>
                <a:spLocks noGrp="1"/>
              </p:cNvSpPr>
              <p:nvPr>
                <p:ph idx="1"/>
              </p:nvPr>
            </p:nvSpPr>
            <p:spPr/>
            <p:txBody>
              <a:bodyPr/>
              <a:lstStyle/>
              <a:p>
                <a:r>
                  <a:rPr lang="en-GB" dirty="0"/>
                  <a:t>T</a:t>
                </a:r>
                <a:r>
                  <a:rPr lang="en-GB" dirty="0">
                    <a:effectLst/>
                  </a:rPr>
                  <a:t>he self-attention mechanism discards important information; the computation is the same regardless of the order of the inputs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oMath>
                </a14:m>
                <a:r>
                  <a:rPr lang="en-GB" baseline="-25000" dirty="0">
                    <a:effectLst/>
                  </a:rPr>
                  <a:t>.</a:t>
                </a:r>
              </a:p>
              <a:p>
                <a:r>
                  <a:rPr lang="en-GB" dirty="0"/>
                  <a:t>However, the order is important when the inputs correspond to the words in a sentence.</a:t>
                </a:r>
              </a:p>
              <a:p>
                <a:endParaRPr lang="en-GB" dirty="0"/>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7B405FA9-5AA8-238F-7912-FEBFA3B2F439}"/>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8C2C3D4-E7CC-A0E7-535F-A0DC740DCCC5}"/>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4A3EE9A-65AD-A931-8DAA-0C9A1A6A5A00}"/>
                  </a:ext>
                </a:extLst>
              </p14:cNvPr>
              <p14:cNvContentPartPr/>
              <p14:nvPr/>
            </p14:nvContentPartPr>
            <p14:xfrm>
              <a:off x="383040" y="2157120"/>
              <a:ext cx="7581960" cy="2999160"/>
            </p14:xfrm>
          </p:contentPart>
        </mc:Choice>
        <mc:Fallback xmlns="">
          <p:pic>
            <p:nvPicPr>
              <p:cNvPr id="5" name="Ink 4">
                <a:extLst>
                  <a:ext uri="{FF2B5EF4-FFF2-40B4-BE49-F238E27FC236}">
                    <a16:creationId xmlns:a16="http://schemas.microsoft.com/office/drawing/2014/main" id="{14A3EE9A-65AD-A931-8DAA-0C9A1A6A5A00}"/>
                  </a:ext>
                </a:extLst>
              </p:cNvPr>
              <p:cNvPicPr/>
              <p:nvPr/>
            </p:nvPicPr>
            <p:blipFill>
              <a:blip r:embed="rId4"/>
              <a:stretch>
                <a:fillRect/>
              </a:stretch>
            </p:blipFill>
            <p:spPr>
              <a:xfrm>
                <a:off x="373680" y="2147760"/>
                <a:ext cx="7600680" cy="3017880"/>
              </a:xfrm>
              <a:prstGeom prst="rect">
                <a:avLst/>
              </a:prstGeom>
            </p:spPr>
          </p:pic>
        </mc:Fallback>
      </mc:AlternateContent>
    </p:spTree>
    <p:extLst>
      <p:ext uri="{BB962C8B-B14F-4D97-AF65-F5344CB8AC3E}">
        <p14:creationId xmlns:p14="http://schemas.microsoft.com/office/powerpoint/2010/main" val="1641648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7AF4-ECD4-6110-FE8E-8704BB4C5EF1}"/>
              </a:ext>
            </a:extLst>
          </p:cNvPr>
          <p:cNvSpPr>
            <a:spLocks noGrp="1"/>
          </p:cNvSpPr>
          <p:nvPr>
            <p:ph type="title"/>
          </p:nvPr>
        </p:nvSpPr>
        <p:spPr/>
        <p:txBody>
          <a:bodyPr/>
          <a:lstStyle/>
          <a:p>
            <a:r>
              <a:rPr lang="en-GB" dirty="0"/>
              <a:t>Bag of words</a:t>
            </a:r>
          </a:p>
        </p:txBody>
      </p:sp>
      <p:sp>
        <p:nvSpPr>
          <p:cNvPr id="3" name="Slide Number Placeholder 2">
            <a:extLst>
              <a:ext uri="{FF2B5EF4-FFF2-40B4-BE49-F238E27FC236}">
                <a16:creationId xmlns:a16="http://schemas.microsoft.com/office/drawing/2014/main" id="{97C4A2F9-1376-B215-0EBE-793AA0B57C80}"/>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06DEA6E-5BC0-8140-7913-B42D71D01A51}"/>
                  </a:ext>
                </a:extLst>
              </p14:cNvPr>
              <p14:cNvContentPartPr/>
              <p14:nvPr/>
            </p14:nvContentPartPr>
            <p14:xfrm>
              <a:off x="363600" y="298440"/>
              <a:ext cx="8551080" cy="5332680"/>
            </p14:xfrm>
          </p:contentPart>
        </mc:Choice>
        <mc:Fallback xmlns="">
          <p:pic>
            <p:nvPicPr>
              <p:cNvPr id="4" name="Ink 3">
                <a:extLst>
                  <a:ext uri="{FF2B5EF4-FFF2-40B4-BE49-F238E27FC236}">
                    <a16:creationId xmlns:a16="http://schemas.microsoft.com/office/drawing/2014/main" id="{106DEA6E-5BC0-8140-7913-B42D71D01A51}"/>
                  </a:ext>
                </a:extLst>
              </p:cNvPr>
              <p:cNvPicPr/>
              <p:nvPr/>
            </p:nvPicPr>
            <p:blipFill>
              <a:blip r:embed="rId3"/>
              <a:stretch>
                <a:fillRect/>
              </a:stretch>
            </p:blipFill>
            <p:spPr>
              <a:xfrm>
                <a:off x="354240" y="289080"/>
                <a:ext cx="8569800" cy="5351400"/>
              </a:xfrm>
              <a:prstGeom prst="rect">
                <a:avLst/>
              </a:prstGeom>
            </p:spPr>
          </p:pic>
        </mc:Fallback>
      </mc:AlternateContent>
    </p:spTree>
    <p:extLst>
      <p:ext uri="{BB962C8B-B14F-4D97-AF65-F5344CB8AC3E}">
        <p14:creationId xmlns:p14="http://schemas.microsoft.com/office/powerpoint/2010/main" val="1137151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2F3B9-A719-4E37-AC5F-57BBEAE8C5E0}"/>
              </a:ext>
            </a:extLst>
          </p:cNvPr>
          <p:cNvSpPr>
            <a:spLocks noGrp="1"/>
          </p:cNvSpPr>
          <p:nvPr>
            <p:ph type="title"/>
          </p:nvPr>
        </p:nvSpPr>
        <p:spPr/>
        <p:txBody>
          <a:bodyPr/>
          <a:lstStyle/>
          <a:p>
            <a:r>
              <a:rPr lang="en-GB" dirty="0"/>
              <a:t>Word2Vec</a:t>
            </a:r>
          </a:p>
        </p:txBody>
      </p:sp>
      <p:sp>
        <p:nvSpPr>
          <p:cNvPr id="3" name="Slide Number Placeholder 2">
            <a:extLst>
              <a:ext uri="{FF2B5EF4-FFF2-40B4-BE49-F238E27FC236}">
                <a16:creationId xmlns:a16="http://schemas.microsoft.com/office/drawing/2014/main" id="{1CE0DDE8-BA80-5C6F-3136-7211CDB9D30C}"/>
              </a:ext>
            </a:extLst>
          </p:cNvPr>
          <p:cNvSpPr>
            <a:spLocks noGrp="1"/>
          </p:cNvSpPr>
          <p:nvPr>
            <p:ph type="sldNum" sz="quarter" idx="12"/>
          </p:nvPr>
        </p:nvSpPr>
        <p:spPr/>
        <p:txBody>
          <a:bodyPr/>
          <a:lstStyle/>
          <a:p>
            <a:fld id="{BB98F552-A29D-2D4E-8192-F20670493719}" type="slidenum">
              <a:rPr lang="en-GB" altLang="en-US" smtClean="0"/>
              <a:pPr/>
              <a:t>33</a:t>
            </a:fld>
            <a:endParaRPr lang="en-GB" altLang="en-US" dirty="0"/>
          </a:p>
        </p:txBody>
      </p:sp>
      <p:sp>
        <p:nvSpPr>
          <p:cNvPr id="5" name="TextBox 4">
            <a:extLst>
              <a:ext uri="{FF2B5EF4-FFF2-40B4-BE49-F238E27FC236}">
                <a16:creationId xmlns:a16="http://schemas.microsoft.com/office/drawing/2014/main" id="{FF83D3F1-975B-6C63-A1DD-D52838477690}"/>
              </a:ext>
            </a:extLst>
          </p:cNvPr>
          <p:cNvSpPr txBox="1"/>
          <p:nvPr/>
        </p:nvSpPr>
        <p:spPr>
          <a:xfrm>
            <a:off x="653480" y="5336567"/>
            <a:ext cx="6966520" cy="246221"/>
          </a:xfrm>
          <a:prstGeom prst="rect">
            <a:avLst/>
          </a:prstGeom>
          <a:noFill/>
        </p:spPr>
        <p:txBody>
          <a:bodyPr wrap="square">
            <a:spAutoFit/>
          </a:bodyPr>
          <a:lstStyle/>
          <a:p>
            <a:r>
              <a:rPr lang="en-GB" sz="1000" dirty="0">
                <a:latin typeface="Gill Sans MT" panose="020B0502020104020203" pitchFamily="34" charset="77"/>
              </a:rPr>
              <a:t>Adrian </a:t>
            </a:r>
            <a:r>
              <a:rPr lang="en-GB" sz="1000" dirty="0" err="1">
                <a:latin typeface="Gill Sans MT" panose="020B0502020104020203" pitchFamily="34" charset="77"/>
              </a:rPr>
              <a:t>Colyer</a:t>
            </a:r>
            <a:r>
              <a:rPr lang="en-GB" sz="1000" dirty="0">
                <a:latin typeface="Gill Sans MT" panose="020B0502020104020203" pitchFamily="34" charset="77"/>
              </a:rPr>
              <a:t>, The amazing power of word vectors, https://</a:t>
            </a:r>
            <a:r>
              <a:rPr lang="en-GB" sz="1000" dirty="0" err="1">
                <a:latin typeface="Gill Sans MT" panose="020B0502020104020203" pitchFamily="34" charset="77"/>
              </a:rPr>
              <a:t>blog.acolyer.org</a:t>
            </a:r>
            <a:r>
              <a:rPr lang="en-GB" sz="1000" dirty="0">
                <a:latin typeface="Gill Sans MT" panose="020B0502020104020203" pitchFamily="34" charset="77"/>
              </a:rPr>
              <a:t>/2016/04/21/the-amazing-power-of-word-vectors/</a:t>
            </a:r>
          </a:p>
        </p:txBody>
      </p:sp>
      <p:pic>
        <p:nvPicPr>
          <p:cNvPr id="7" name="Picture 6" descr="Diagram&#10;&#10;Description automatically generated">
            <a:extLst>
              <a:ext uri="{FF2B5EF4-FFF2-40B4-BE49-F238E27FC236}">
                <a16:creationId xmlns:a16="http://schemas.microsoft.com/office/drawing/2014/main" id="{BF6F33F8-E57E-1BE1-506A-3E121729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30418"/>
            <a:ext cx="7772400" cy="185416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FCA8333-C76E-3C1E-F84C-DA4045A0C95F}"/>
                  </a:ext>
                </a:extLst>
              </p14:cNvPr>
              <p14:cNvContentPartPr/>
              <p14:nvPr/>
            </p14:nvContentPartPr>
            <p14:xfrm>
              <a:off x="1176120" y="300960"/>
              <a:ext cx="6390720" cy="2537280"/>
            </p14:xfrm>
          </p:contentPart>
        </mc:Choice>
        <mc:Fallback xmlns="">
          <p:pic>
            <p:nvPicPr>
              <p:cNvPr id="4" name="Ink 3">
                <a:extLst>
                  <a:ext uri="{FF2B5EF4-FFF2-40B4-BE49-F238E27FC236}">
                    <a16:creationId xmlns:a16="http://schemas.microsoft.com/office/drawing/2014/main" id="{FFCA8333-C76E-3C1E-F84C-DA4045A0C95F}"/>
                  </a:ext>
                </a:extLst>
              </p:cNvPr>
              <p:cNvPicPr/>
              <p:nvPr/>
            </p:nvPicPr>
            <p:blipFill>
              <a:blip r:embed="rId4"/>
              <a:stretch>
                <a:fillRect/>
              </a:stretch>
            </p:blipFill>
            <p:spPr>
              <a:xfrm>
                <a:off x="1166760" y="291600"/>
                <a:ext cx="6409440" cy="2556000"/>
              </a:xfrm>
              <a:prstGeom prst="rect">
                <a:avLst/>
              </a:prstGeom>
            </p:spPr>
          </p:pic>
        </mc:Fallback>
      </mc:AlternateContent>
    </p:spTree>
    <p:extLst>
      <p:ext uri="{BB962C8B-B14F-4D97-AF65-F5344CB8AC3E}">
        <p14:creationId xmlns:p14="http://schemas.microsoft.com/office/powerpoint/2010/main" val="2276179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F181-9529-6DF3-F327-789125AA9ED7}"/>
              </a:ext>
            </a:extLst>
          </p:cNvPr>
          <p:cNvSpPr>
            <a:spLocks noGrp="1"/>
          </p:cNvSpPr>
          <p:nvPr>
            <p:ph type="title"/>
          </p:nvPr>
        </p:nvSpPr>
        <p:spPr/>
        <p:txBody>
          <a:bodyPr/>
          <a:lstStyle/>
          <a:p>
            <a:r>
              <a:rPr lang="en-GB" dirty="0"/>
              <a:t>Word2Vec - CBOW</a:t>
            </a:r>
          </a:p>
        </p:txBody>
      </p:sp>
      <p:sp>
        <p:nvSpPr>
          <p:cNvPr id="3" name="Slide Number Placeholder 2">
            <a:extLst>
              <a:ext uri="{FF2B5EF4-FFF2-40B4-BE49-F238E27FC236}">
                <a16:creationId xmlns:a16="http://schemas.microsoft.com/office/drawing/2014/main" id="{518C8CE5-9D49-1458-7A67-77C8F0B04A60}"/>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dirty="0"/>
          </a:p>
        </p:txBody>
      </p:sp>
      <p:sp>
        <p:nvSpPr>
          <p:cNvPr id="4" name="TextBox 3">
            <a:extLst>
              <a:ext uri="{FF2B5EF4-FFF2-40B4-BE49-F238E27FC236}">
                <a16:creationId xmlns:a16="http://schemas.microsoft.com/office/drawing/2014/main" id="{0EE3A732-CDA2-E7AC-ED23-CE3037DFAB1E}"/>
              </a:ext>
            </a:extLst>
          </p:cNvPr>
          <p:cNvSpPr txBox="1"/>
          <p:nvPr/>
        </p:nvSpPr>
        <p:spPr>
          <a:xfrm>
            <a:off x="653480" y="5336567"/>
            <a:ext cx="6966520" cy="246221"/>
          </a:xfrm>
          <a:prstGeom prst="rect">
            <a:avLst/>
          </a:prstGeom>
          <a:noFill/>
        </p:spPr>
        <p:txBody>
          <a:bodyPr wrap="square">
            <a:spAutoFit/>
          </a:bodyPr>
          <a:lstStyle/>
          <a:p>
            <a:r>
              <a:rPr lang="en-GB" sz="1000" dirty="0">
                <a:latin typeface="Gill Sans MT" panose="020B0502020104020203" pitchFamily="34" charset="77"/>
              </a:rPr>
              <a:t>Adrian </a:t>
            </a:r>
            <a:r>
              <a:rPr lang="en-GB" sz="1000" dirty="0" err="1">
                <a:latin typeface="Gill Sans MT" panose="020B0502020104020203" pitchFamily="34" charset="77"/>
              </a:rPr>
              <a:t>Colyer</a:t>
            </a:r>
            <a:r>
              <a:rPr lang="en-GB" sz="1000" dirty="0">
                <a:latin typeface="Gill Sans MT" panose="020B0502020104020203" pitchFamily="34" charset="77"/>
              </a:rPr>
              <a:t>, The amazing power of word vectors, https://</a:t>
            </a:r>
            <a:r>
              <a:rPr lang="en-GB" sz="1000" dirty="0" err="1">
                <a:latin typeface="Gill Sans MT" panose="020B0502020104020203" pitchFamily="34" charset="77"/>
              </a:rPr>
              <a:t>blog.acolyer.org</a:t>
            </a:r>
            <a:r>
              <a:rPr lang="en-GB" sz="1000" dirty="0">
                <a:latin typeface="Gill Sans MT" panose="020B0502020104020203" pitchFamily="34" charset="77"/>
              </a:rPr>
              <a:t>/2016/04/21/the-amazing-power-of-word-vectors/</a:t>
            </a:r>
          </a:p>
        </p:txBody>
      </p:sp>
      <p:sp>
        <p:nvSpPr>
          <p:cNvPr id="9" name="Content Placeholder 2">
            <a:extLst>
              <a:ext uri="{FF2B5EF4-FFF2-40B4-BE49-F238E27FC236}">
                <a16:creationId xmlns:a16="http://schemas.microsoft.com/office/drawing/2014/main" id="{14BA84EF-DB2E-0705-5BA7-6BDCA11DFC19}"/>
              </a:ext>
            </a:extLst>
          </p:cNvPr>
          <p:cNvSpPr txBox="1">
            <a:spLocks/>
          </p:cNvSpPr>
          <p:nvPr/>
        </p:nvSpPr>
        <p:spPr>
          <a:xfrm>
            <a:off x="457200" y="1057011"/>
            <a:ext cx="8229600" cy="4140729"/>
          </a:xfrm>
          <a:prstGeom prst="rect">
            <a:avLst/>
          </a:prstGeom>
        </p:spPr>
        <p:txBody>
          <a:bodyPr/>
          <a:lst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a:lstStyle>
          <a:p>
            <a:r>
              <a:rPr lang="en-GB" kern="0">
                <a:solidFill>
                  <a:srgbClr val="000000"/>
                </a:solidFill>
              </a:rPr>
              <a:t>The training objective is to maximise the conditional probability of observing the actual output word (the focus word) given the input context words, with regard to the weights. </a:t>
            </a:r>
          </a:p>
          <a:p>
            <a:endParaRPr lang="en-GB" kern="0">
              <a:solidFill>
                <a:srgbClr val="000000"/>
              </a:solidFill>
            </a:endParaRPr>
          </a:p>
          <a:p>
            <a:r>
              <a:rPr lang="en-GB" kern="0">
                <a:solidFill>
                  <a:srgbClr val="000000"/>
                </a:solidFill>
              </a:rPr>
              <a:t>In this example, given the input (“an”, “efficient”, “method”, “for”, “high”, “quality”, “distributed”, “vector”) we want to maximise the probability of getting “learning” as the output.</a:t>
            </a:r>
            <a:endParaRPr lang="en-GB" kern="0"/>
          </a:p>
          <a:p>
            <a:endParaRPr lang="en-GB" kern="0" dirty="0"/>
          </a:p>
        </p:txBody>
      </p:sp>
    </p:spTree>
    <p:extLst>
      <p:ext uri="{BB962C8B-B14F-4D97-AF65-F5344CB8AC3E}">
        <p14:creationId xmlns:p14="http://schemas.microsoft.com/office/powerpoint/2010/main" val="1993732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60DF-4E60-0F9F-44FD-2499054ADF30}"/>
              </a:ext>
            </a:extLst>
          </p:cNvPr>
          <p:cNvSpPr>
            <a:spLocks noGrp="1"/>
          </p:cNvSpPr>
          <p:nvPr>
            <p:ph type="title"/>
          </p:nvPr>
        </p:nvSpPr>
        <p:spPr/>
        <p:txBody>
          <a:bodyPr/>
          <a:lstStyle/>
          <a:p>
            <a:r>
              <a:rPr lang="en-GB" dirty="0"/>
              <a:t>Word2Vec - CBOW</a:t>
            </a:r>
          </a:p>
        </p:txBody>
      </p:sp>
      <p:sp>
        <p:nvSpPr>
          <p:cNvPr id="3" name="Slide Number Placeholder 2">
            <a:extLst>
              <a:ext uri="{FF2B5EF4-FFF2-40B4-BE49-F238E27FC236}">
                <a16:creationId xmlns:a16="http://schemas.microsoft.com/office/drawing/2014/main" id="{390B1864-7A4E-FC66-E4B1-3A1809519EDE}"/>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dirty="0"/>
          </a:p>
        </p:txBody>
      </p:sp>
      <p:pic>
        <p:nvPicPr>
          <p:cNvPr id="4" name="Picture 3" descr="Diagram&#10;&#10;Description automatically generated">
            <a:extLst>
              <a:ext uri="{FF2B5EF4-FFF2-40B4-BE49-F238E27FC236}">
                <a16:creationId xmlns:a16="http://schemas.microsoft.com/office/drawing/2014/main" id="{370D8313-52AB-97EF-D5B5-050AF01B9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839367"/>
            <a:ext cx="4752528" cy="4514902"/>
          </a:xfrm>
          <a:prstGeom prst="rect">
            <a:avLst/>
          </a:prstGeom>
        </p:spPr>
      </p:pic>
      <p:sp>
        <p:nvSpPr>
          <p:cNvPr id="5" name="TextBox 4">
            <a:extLst>
              <a:ext uri="{FF2B5EF4-FFF2-40B4-BE49-F238E27FC236}">
                <a16:creationId xmlns:a16="http://schemas.microsoft.com/office/drawing/2014/main" id="{6F089359-8028-BB4A-05D9-13DCEF3E7D70}"/>
              </a:ext>
            </a:extLst>
          </p:cNvPr>
          <p:cNvSpPr txBox="1"/>
          <p:nvPr/>
        </p:nvSpPr>
        <p:spPr>
          <a:xfrm>
            <a:off x="653480" y="5336567"/>
            <a:ext cx="6966520" cy="246221"/>
          </a:xfrm>
          <a:prstGeom prst="rect">
            <a:avLst/>
          </a:prstGeom>
          <a:noFill/>
        </p:spPr>
        <p:txBody>
          <a:bodyPr wrap="square">
            <a:spAutoFit/>
          </a:bodyPr>
          <a:lstStyle/>
          <a:p>
            <a:r>
              <a:rPr lang="en-GB" sz="1000" dirty="0">
                <a:latin typeface="Gill Sans MT" panose="020B0502020104020203" pitchFamily="34" charset="77"/>
              </a:rPr>
              <a:t>Adrian </a:t>
            </a:r>
            <a:r>
              <a:rPr lang="en-GB" sz="1000" dirty="0" err="1">
                <a:latin typeface="Gill Sans MT" panose="020B0502020104020203" pitchFamily="34" charset="77"/>
              </a:rPr>
              <a:t>Colyer</a:t>
            </a:r>
            <a:r>
              <a:rPr lang="en-GB" sz="1000" dirty="0">
                <a:latin typeface="Gill Sans MT" panose="020B0502020104020203" pitchFamily="34" charset="77"/>
              </a:rPr>
              <a:t>, The amazing power of word vectors, https://</a:t>
            </a:r>
            <a:r>
              <a:rPr lang="en-GB" sz="1000" dirty="0" err="1">
                <a:latin typeface="Gill Sans MT" panose="020B0502020104020203" pitchFamily="34" charset="77"/>
              </a:rPr>
              <a:t>blog.acolyer.org</a:t>
            </a:r>
            <a:r>
              <a:rPr lang="en-GB" sz="1000" dirty="0">
                <a:latin typeface="Gill Sans MT" panose="020B0502020104020203" pitchFamily="34" charset="77"/>
              </a:rPr>
              <a:t>/2016/04/21/the-amazing-power-of-word-vectors/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FFB1913-FA9A-86BB-6387-79217158984C}"/>
                  </a:ext>
                </a:extLst>
              </p14:cNvPr>
              <p14:cNvContentPartPr/>
              <p14:nvPr/>
            </p14:nvContentPartPr>
            <p14:xfrm>
              <a:off x="2320920" y="1497600"/>
              <a:ext cx="3622320" cy="2674080"/>
            </p14:xfrm>
          </p:contentPart>
        </mc:Choice>
        <mc:Fallback xmlns="">
          <p:pic>
            <p:nvPicPr>
              <p:cNvPr id="6" name="Ink 5">
                <a:extLst>
                  <a:ext uri="{FF2B5EF4-FFF2-40B4-BE49-F238E27FC236}">
                    <a16:creationId xmlns:a16="http://schemas.microsoft.com/office/drawing/2014/main" id="{9FFB1913-FA9A-86BB-6387-79217158984C}"/>
                  </a:ext>
                </a:extLst>
              </p:cNvPr>
              <p:cNvPicPr/>
              <p:nvPr/>
            </p:nvPicPr>
            <p:blipFill>
              <a:blip r:embed="rId4"/>
              <a:stretch>
                <a:fillRect/>
              </a:stretch>
            </p:blipFill>
            <p:spPr>
              <a:xfrm>
                <a:off x="2311560" y="1488240"/>
                <a:ext cx="3641040" cy="2692800"/>
              </a:xfrm>
              <a:prstGeom prst="rect">
                <a:avLst/>
              </a:prstGeom>
            </p:spPr>
          </p:pic>
        </mc:Fallback>
      </mc:AlternateContent>
    </p:spTree>
    <p:extLst>
      <p:ext uri="{BB962C8B-B14F-4D97-AF65-F5344CB8AC3E}">
        <p14:creationId xmlns:p14="http://schemas.microsoft.com/office/powerpoint/2010/main" val="31495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E86C-30E1-EC63-D643-FDC9FAA1DF85}"/>
              </a:ext>
            </a:extLst>
          </p:cNvPr>
          <p:cNvSpPr>
            <a:spLocks noGrp="1"/>
          </p:cNvSpPr>
          <p:nvPr>
            <p:ph type="title"/>
          </p:nvPr>
        </p:nvSpPr>
        <p:spPr/>
        <p:txBody>
          <a:bodyPr/>
          <a:lstStyle/>
          <a:p>
            <a:r>
              <a:rPr lang="en-GB" dirty="0"/>
              <a:t>Word2Vec – Skip-gram</a:t>
            </a:r>
          </a:p>
        </p:txBody>
      </p:sp>
      <p:sp>
        <p:nvSpPr>
          <p:cNvPr id="3" name="Content Placeholder 2">
            <a:extLst>
              <a:ext uri="{FF2B5EF4-FFF2-40B4-BE49-F238E27FC236}">
                <a16:creationId xmlns:a16="http://schemas.microsoft.com/office/drawing/2014/main" id="{AC4CA0DC-D580-DEC4-7E1E-453A3D5148D5}"/>
              </a:ext>
            </a:extLst>
          </p:cNvPr>
          <p:cNvSpPr>
            <a:spLocks noGrp="1"/>
          </p:cNvSpPr>
          <p:nvPr>
            <p:ph idx="1"/>
          </p:nvPr>
        </p:nvSpPr>
        <p:spPr/>
        <p:txBody>
          <a:bodyPr/>
          <a:lstStyle/>
          <a:p>
            <a:r>
              <a:rPr lang="en-GB" b="0" i="0" u="none" strike="noStrike" dirty="0">
                <a:solidFill>
                  <a:srgbClr val="000000"/>
                </a:solidFill>
                <a:effectLst/>
              </a:rPr>
              <a:t>The training objective is to </a:t>
            </a:r>
            <a:r>
              <a:rPr lang="en-GB" b="0" i="0" u="none" strike="noStrike" dirty="0" err="1">
                <a:solidFill>
                  <a:srgbClr val="000000"/>
                </a:solidFill>
                <a:effectLst/>
              </a:rPr>
              <a:t>mimimise</a:t>
            </a:r>
            <a:r>
              <a:rPr lang="en-GB" b="0" i="0" u="none" strike="noStrike" dirty="0">
                <a:solidFill>
                  <a:srgbClr val="000000"/>
                </a:solidFill>
                <a:effectLst/>
              </a:rPr>
              <a:t> the summed prediction error across all context words in the output layer. </a:t>
            </a:r>
          </a:p>
          <a:p>
            <a:r>
              <a:rPr lang="en-GB" b="0" i="0" u="none" strike="noStrike" dirty="0">
                <a:solidFill>
                  <a:srgbClr val="000000"/>
                </a:solidFill>
                <a:effectLst/>
              </a:rPr>
              <a:t>In the example, the input would be “learning”, and we hope to see (“an”, “efficient”, “method”, “for”, “high”, “quality”, “distributed”, “vector”) at the output layer.</a:t>
            </a:r>
            <a:endParaRPr lang="en-GB" dirty="0"/>
          </a:p>
        </p:txBody>
      </p:sp>
      <p:sp>
        <p:nvSpPr>
          <p:cNvPr id="4" name="Slide Number Placeholder 3">
            <a:extLst>
              <a:ext uri="{FF2B5EF4-FFF2-40B4-BE49-F238E27FC236}">
                <a16:creationId xmlns:a16="http://schemas.microsoft.com/office/drawing/2014/main" id="{D97AA045-6237-7107-E043-C29FF4781951}"/>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sp>
        <p:nvSpPr>
          <p:cNvPr id="5" name="TextBox 4">
            <a:extLst>
              <a:ext uri="{FF2B5EF4-FFF2-40B4-BE49-F238E27FC236}">
                <a16:creationId xmlns:a16="http://schemas.microsoft.com/office/drawing/2014/main" id="{CBE10B52-A806-97AB-C325-CED191223AC3}"/>
              </a:ext>
            </a:extLst>
          </p:cNvPr>
          <p:cNvSpPr txBox="1"/>
          <p:nvPr/>
        </p:nvSpPr>
        <p:spPr>
          <a:xfrm>
            <a:off x="653480" y="5336567"/>
            <a:ext cx="6966520" cy="246221"/>
          </a:xfrm>
          <a:prstGeom prst="rect">
            <a:avLst/>
          </a:prstGeom>
          <a:noFill/>
        </p:spPr>
        <p:txBody>
          <a:bodyPr wrap="square">
            <a:spAutoFit/>
          </a:bodyPr>
          <a:lstStyle/>
          <a:p>
            <a:r>
              <a:rPr lang="en-GB" sz="1000" dirty="0">
                <a:latin typeface="Gill Sans MT" panose="020B0502020104020203" pitchFamily="34" charset="77"/>
              </a:rPr>
              <a:t>Adrian </a:t>
            </a:r>
            <a:r>
              <a:rPr lang="en-GB" sz="1000" dirty="0" err="1">
                <a:latin typeface="Gill Sans MT" panose="020B0502020104020203" pitchFamily="34" charset="77"/>
              </a:rPr>
              <a:t>Colyer</a:t>
            </a:r>
            <a:r>
              <a:rPr lang="en-GB" sz="1000" dirty="0">
                <a:latin typeface="Gill Sans MT" panose="020B0502020104020203" pitchFamily="34" charset="77"/>
              </a:rPr>
              <a:t>, The amazing power of word vectors, https://</a:t>
            </a:r>
            <a:r>
              <a:rPr lang="en-GB" sz="1000" dirty="0" err="1">
                <a:latin typeface="Gill Sans MT" panose="020B0502020104020203" pitchFamily="34" charset="77"/>
              </a:rPr>
              <a:t>blog.acolyer.org</a:t>
            </a:r>
            <a:r>
              <a:rPr lang="en-GB" sz="1000" dirty="0">
                <a:latin typeface="Gill Sans MT" panose="020B0502020104020203" pitchFamily="34" charset="77"/>
              </a:rPr>
              <a:t>/2016/04/21/the-amazing-power-of-word-vectors/</a:t>
            </a:r>
          </a:p>
        </p:txBody>
      </p:sp>
    </p:spTree>
    <p:extLst>
      <p:ext uri="{BB962C8B-B14F-4D97-AF65-F5344CB8AC3E}">
        <p14:creationId xmlns:p14="http://schemas.microsoft.com/office/powerpoint/2010/main" val="3666389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3E53-9619-E788-18C8-0B27A131F226}"/>
              </a:ext>
            </a:extLst>
          </p:cNvPr>
          <p:cNvSpPr>
            <a:spLocks noGrp="1"/>
          </p:cNvSpPr>
          <p:nvPr>
            <p:ph type="title"/>
          </p:nvPr>
        </p:nvSpPr>
        <p:spPr/>
        <p:txBody>
          <a:bodyPr/>
          <a:lstStyle/>
          <a:p>
            <a:r>
              <a:rPr lang="en-GB" dirty="0"/>
              <a:t>Word2Vec – Skip-gram</a:t>
            </a:r>
          </a:p>
        </p:txBody>
      </p:sp>
      <p:sp>
        <p:nvSpPr>
          <p:cNvPr id="3" name="Slide Number Placeholder 2">
            <a:extLst>
              <a:ext uri="{FF2B5EF4-FFF2-40B4-BE49-F238E27FC236}">
                <a16:creationId xmlns:a16="http://schemas.microsoft.com/office/drawing/2014/main" id="{E203D8DE-4DBC-FDA0-8D05-D57926CC1B29}"/>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pic>
        <p:nvPicPr>
          <p:cNvPr id="5" name="Picture 4" descr="Diagram&#10;&#10;Description automatically generated">
            <a:extLst>
              <a:ext uri="{FF2B5EF4-FFF2-40B4-BE49-F238E27FC236}">
                <a16:creationId xmlns:a16="http://schemas.microsoft.com/office/drawing/2014/main" id="{D6F8ADB0-9E18-88A3-0149-1C76C8FCC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763" y="841276"/>
            <a:ext cx="4459953" cy="4323354"/>
          </a:xfrm>
          <a:prstGeom prst="rect">
            <a:avLst/>
          </a:prstGeom>
        </p:spPr>
      </p:pic>
      <p:sp>
        <p:nvSpPr>
          <p:cNvPr id="6" name="TextBox 5">
            <a:extLst>
              <a:ext uri="{FF2B5EF4-FFF2-40B4-BE49-F238E27FC236}">
                <a16:creationId xmlns:a16="http://schemas.microsoft.com/office/drawing/2014/main" id="{AE601597-9586-9E8E-1524-965B07C11F3E}"/>
              </a:ext>
            </a:extLst>
          </p:cNvPr>
          <p:cNvSpPr txBox="1"/>
          <p:nvPr/>
        </p:nvSpPr>
        <p:spPr>
          <a:xfrm>
            <a:off x="653480" y="5336567"/>
            <a:ext cx="6966520" cy="246221"/>
          </a:xfrm>
          <a:prstGeom prst="rect">
            <a:avLst/>
          </a:prstGeom>
          <a:noFill/>
        </p:spPr>
        <p:txBody>
          <a:bodyPr wrap="square">
            <a:spAutoFit/>
          </a:bodyPr>
          <a:lstStyle/>
          <a:p>
            <a:r>
              <a:rPr lang="en-GB" sz="1000" dirty="0">
                <a:latin typeface="Gill Sans MT" panose="020B0502020104020203" pitchFamily="34" charset="77"/>
              </a:rPr>
              <a:t>Adrian </a:t>
            </a:r>
            <a:r>
              <a:rPr lang="en-GB" sz="1000" dirty="0" err="1">
                <a:latin typeface="Gill Sans MT" panose="020B0502020104020203" pitchFamily="34" charset="77"/>
              </a:rPr>
              <a:t>Colyer</a:t>
            </a:r>
            <a:r>
              <a:rPr lang="en-GB" sz="1000" dirty="0">
                <a:latin typeface="Gill Sans MT" panose="020B0502020104020203" pitchFamily="34" charset="77"/>
              </a:rPr>
              <a:t>, The amazing power of word vectors, https://</a:t>
            </a:r>
            <a:r>
              <a:rPr lang="en-GB" sz="1000" dirty="0" err="1">
                <a:latin typeface="Gill Sans MT" panose="020B0502020104020203" pitchFamily="34" charset="77"/>
              </a:rPr>
              <a:t>blog.acolyer.org</a:t>
            </a:r>
            <a:r>
              <a:rPr lang="en-GB" sz="1000" dirty="0">
                <a:latin typeface="Gill Sans MT" panose="020B0502020104020203" pitchFamily="34" charset="77"/>
              </a:rPr>
              <a:t>/2016/04/21/the-amazing-power-of-word-vectors/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1D3A5C9-41D8-5C3E-C4A5-A7EF565E304A}"/>
                  </a:ext>
                </a:extLst>
              </p14:cNvPr>
              <p14:cNvContentPartPr/>
              <p14:nvPr/>
            </p14:nvContentPartPr>
            <p14:xfrm>
              <a:off x="2220840" y="1164960"/>
              <a:ext cx="3680280" cy="3363120"/>
            </p14:xfrm>
          </p:contentPart>
        </mc:Choice>
        <mc:Fallback xmlns="">
          <p:pic>
            <p:nvPicPr>
              <p:cNvPr id="4" name="Ink 3">
                <a:extLst>
                  <a:ext uri="{FF2B5EF4-FFF2-40B4-BE49-F238E27FC236}">
                    <a16:creationId xmlns:a16="http://schemas.microsoft.com/office/drawing/2014/main" id="{D1D3A5C9-41D8-5C3E-C4A5-A7EF565E304A}"/>
                  </a:ext>
                </a:extLst>
              </p:cNvPr>
              <p:cNvPicPr/>
              <p:nvPr/>
            </p:nvPicPr>
            <p:blipFill>
              <a:blip r:embed="rId4"/>
              <a:stretch>
                <a:fillRect/>
              </a:stretch>
            </p:blipFill>
            <p:spPr>
              <a:xfrm>
                <a:off x="2211480" y="1155600"/>
                <a:ext cx="3699000" cy="3381840"/>
              </a:xfrm>
              <a:prstGeom prst="rect">
                <a:avLst/>
              </a:prstGeom>
            </p:spPr>
          </p:pic>
        </mc:Fallback>
      </mc:AlternateContent>
    </p:spTree>
    <p:extLst>
      <p:ext uri="{BB962C8B-B14F-4D97-AF65-F5344CB8AC3E}">
        <p14:creationId xmlns:p14="http://schemas.microsoft.com/office/powerpoint/2010/main" val="2291325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5515-F966-CBB1-8F6F-581B6E9C4203}"/>
              </a:ext>
            </a:extLst>
          </p:cNvPr>
          <p:cNvSpPr>
            <a:spLocks noGrp="1"/>
          </p:cNvSpPr>
          <p:nvPr>
            <p:ph type="title"/>
          </p:nvPr>
        </p:nvSpPr>
        <p:spPr/>
        <p:txBody>
          <a:bodyPr/>
          <a:lstStyle/>
          <a:p>
            <a:r>
              <a:rPr lang="en-GB" dirty="0"/>
              <a:t>Positional encoding</a:t>
            </a:r>
          </a:p>
        </p:txBody>
      </p:sp>
      <p:sp>
        <p:nvSpPr>
          <p:cNvPr id="3" name="Slide Number Placeholder 2">
            <a:extLst>
              <a:ext uri="{FF2B5EF4-FFF2-40B4-BE49-F238E27FC236}">
                <a16:creationId xmlns:a16="http://schemas.microsoft.com/office/drawing/2014/main" id="{D7F2A348-DC4F-79A6-AE98-75D9BB3B7AFD}"/>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11120CF-2CD6-80F0-A93B-8E112E614A28}"/>
                  </a:ext>
                </a:extLst>
              </p14:cNvPr>
              <p14:cNvContentPartPr/>
              <p14:nvPr/>
            </p14:nvContentPartPr>
            <p14:xfrm>
              <a:off x="1527840" y="387360"/>
              <a:ext cx="4518720" cy="2240640"/>
            </p14:xfrm>
          </p:contentPart>
        </mc:Choice>
        <mc:Fallback xmlns="">
          <p:pic>
            <p:nvPicPr>
              <p:cNvPr id="4" name="Ink 3">
                <a:extLst>
                  <a:ext uri="{FF2B5EF4-FFF2-40B4-BE49-F238E27FC236}">
                    <a16:creationId xmlns:a16="http://schemas.microsoft.com/office/drawing/2014/main" id="{911120CF-2CD6-80F0-A93B-8E112E614A28}"/>
                  </a:ext>
                </a:extLst>
              </p:cNvPr>
              <p:cNvPicPr/>
              <p:nvPr/>
            </p:nvPicPr>
            <p:blipFill>
              <a:blip r:embed="rId3"/>
              <a:stretch>
                <a:fillRect/>
              </a:stretch>
            </p:blipFill>
            <p:spPr>
              <a:xfrm>
                <a:off x="1518480" y="378000"/>
                <a:ext cx="4537440" cy="2259360"/>
              </a:xfrm>
              <a:prstGeom prst="rect">
                <a:avLst/>
              </a:prstGeom>
            </p:spPr>
          </p:pic>
        </mc:Fallback>
      </mc:AlternateContent>
    </p:spTree>
    <p:extLst>
      <p:ext uri="{BB962C8B-B14F-4D97-AF65-F5344CB8AC3E}">
        <p14:creationId xmlns:p14="http://schemas.microsoft.com/office/powerpoint/2010/main" val="3282867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6B27-EF7F-17B9-ACE7-32127F18A882}"/>
              </a:ext>
            </a:extLst>
          </p:cNvPr>
          <p:cNvSpPr>
            <a:spLocks noGrp="1"/>
          </p:cNvSpPr>
          <p:nvPr>
            <p:ph type="title"/>
          </p:nvPr>
        </p:nvSpPr>
        <p:spPr/>
        <p:txBody>
          <a:bodyPr/>
          <a:lstStyle/>
          <a:p>
            <a:r>
              <a:rPr lang="en-GB" dirty="0"/>
              <a:t>Embedding with positional encoding</a:t>
            </a:r>
          </a:p>
        </p:txBody>
      </p:sp>
      <p:sp>
        <p:nvSpPr>
          <p:cNvPr id="3" name="Slide Number Placeholder 2">
            <a:extLst>
              <a:ext uri="{FF2B5EF4-FFF2-40B4-BE49-F238E27FC236}">
                <a16:creationId xmlns:a16="http://schemas.microsoft.com/office/drawing/2014/main" id="{E678A9EC-126F-986B-E979-52715F2C84CB}"/>
              </a:ext>
            </a:extLst>
          </p:cNvPr>
          <p:cNvSpPr>
            <a:spLocks noGrp="1"/>
          </p:cNvSpPr>
          <p:nvPr>
            <p:ph type="sldNum" sz="quarter" idx="12"/>
          </p:nvPr>
        </p:nvSpPr>
        <p:spPr/>
        <p:txBody>
          <a:bodyPr/>
          <a:lstStyle/>
          <a:p>
            <a:fld id="{BB98F552-A29D-2D4E-8192-F20670493719}" type="slidenum">
              <a:rPr lang="en-GB" altLang="en-US" smtClean="0"/>
              <a:pPr/>
              <a:t>39</a:t>
            </a:fld>
            <a:endParaRPr lang="en-GB" altLang="en-US" dirty="0"/>
          </a:p>
        </p:txBody>
      </p:sp>
    </p:spTree>
    <p:extLst>
      <p:ext uri="{BB962C8B-B14F-4D97-AF65-F5344CB8AC3E}">
        <p14:creationId xmlns:p14="http://schemas.microsoft.com/office/powerpoint/2010/main" val="304113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951D-65B4-9F3A-0F71-04D08CCFD26F}"/>
              </a:ext>
            </a:extLst>
          </p:cNvPr>
          <p:cNvSpPr>
            <a:spLocks noGrp="1"/>
          </p:cNvSpPr>
          <p:nvPr>
            <p:ph type="title"/>
          </p:nvPr>
        </p:nvSpPr>
        <p:spPr/>
        <p:txBody>
          <a:bodyPr/>
          <a:lstStyle/>
          <a:p>
            <a:r>
              <a:rPr lang="en-GB" dirty="0"/>
              <a:t>Query, key and value</a:t>
            </a:r>
          </a:p>
        </p:txBody>
      </p:sp>
      <p:sp>
        <p:nvSpPr>
          <p:cNvPr id="3" name="Slide Number Placeholder 2">
            <a:extLst>
              <a:ext uri="{FF2B5EF4-FFF2-40B4-BE49-F238E27FC236}">
                <a16:creationId xmlns:a16="http://schemas.microsoft.com/office/drawing/2014/main" id="{9F35D3B6-0C5A-7CB4-2994-A8675D249A18}"/>
              </a:ext>
            </a:extLst>
          </p:cNvPr>
          <p:cNvSpPr>
            <a:spLocks noGrp="1"/>
          </p:cNvSpPr>
          <p:nvPr>
            <p:ph type="sldNum" sz="quarter" idx="12"/>
          </p:nvPr>
        </p:nvSpPr>
        <p:spPr/>
        <p:txBody>
          <a:bodyPr/>
          <a:lstStyle/>
          <a:p>
            <a:fld id="{BB98F552-A29D-2D4E-8192-F20670493719}" type="slidenum">
              <a:rPr lang="en-GB" altLang="en-US" smtClean="0"/>
              <a:pPr/>
              <a:t>4</a:t>
            </a:fld>
            <a:endParaRPr lang="en-GB" altLang="en-US" dirty="0"/>
          </a:p>
        </p:txBody>
      </p:sp>
      <p:pic>
        <p:nvPicPr>
          <p:cNvPr id="5" name="Picture 4" descr="Graphical user interface, website&#10;&#10;Description automatically generated">
            <a:extLst>
              <a:ext uri="{FF2B5EF4-FFF2-40B4-BE49-F238E27FC236}">
                <a16:creationId xmlns:a16="http://schemas.microsoft.com/office/drawing/2014/main" id="{A3E2DBD6-A452-B458-2323-576492BE5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880" y="1057300"/>
            <a:ext cx="6732240" cy="379411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E6160A2-867F-C3E1-9ECB-06A5A393552E}"/>
                  </a:ext>
                </a:extLst>
              </p14:cNvPr>
              <p14:cNvContentPartPr/>
              <p14:nvPr/>
            </p14:nvContentPartPr>
            <p14:xfrm>
              <a:off x="306360" y="241200"/>
              <a:ext cx="5879880" cy="3589200"/>
            </p14:xfrm>
          </p:contentPart>
        </mc:Choice>
        <mc:Fallback xmlns="">
          <p:pic>
            <p:nvPicPr>
              <p:cNvPr id="4" name="Ink 3">
                <a:extLst>
                  <a:ext uri="{FF2B5EF4-FFF2-40B4-BE49-F238E27FC236}">
                    <a16:creationId xmlns:a16="http://schemas.microsoft.com/office/drawing/2014/main" id="{0E6160A2-867F-C3E1-9ECB-06A5A393552E}"/>
                  </a:ext>
                </a:extLst>
              </p:cNvPr>
              <p:cNvPicPr/>
              <p:nvPr/>
            </p:nvPicPr>
            <p:blipFill>
              <a:blip r:embed="rId4"/>
              <a:stretch>
                <a:fillRect/>
              </a:stretch>
            </p:blipFill>
            <p:spPr>
              <a:xfrm>
                <a:off x="297000" y="231840"/>
                <a:ext cx="5898600" cy="3607920"/>
              </a:xfrm>
              <a:prstGeom prst="rect">
                <a:avLst/>
              </a:prstGeom>
            </p:spPr>
          </p:pic>
        </mc:Fallback>
      </mc:AlternateContent>
    </p:spTree>
    <p:extLst>
      <p:ext uri="{BB962C8B-B14F-4D97-AF65-F5344CB8AC3E}">
        <p14:creationId xmlns:p14="http://schemas.microsoft.com/office/powerpoint/2010/main" val="288616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6659-38EA-A12D-1F8C-47D6AF1F7F69}"/>
              </a:ext>
            </a:extLst>
          </p:cNvPr>
          <p:cNvSpPr>
            <a:spLocks noGrp="1"/>
          </p:cNvSpPr>
          <p:nvPr>
            <p:ph type="title"/>
          </p:nvPr>
        </p:nvSpPr>
        <p:spPr/>
        <p:txBody>
          <a:bodyPr/>
          <a:lstStyle/>
          <a:p>
            <a:r>
              <a:rPr lang="en-GB" dirty="0"/>
              <a:t>Positional encoding – sinusoidal </a:t>
            </a:r>
          </a:p>
        </p:txBody>
      </p:sp>
      <p:sp>
        <p:nvSpPr>
          <p:cNvPr id="3" name="Slide Number Placeholder 2">
            <a:extLst>
              <a:ext uri="{FF2B5EF4-FFF2-40B4-BE49-F238E27FC236}">
                <a16:creationId xmlns:a16="http://schemas.microsoft.com/office/drawing/2014/main" id="{596E2E84-1946-FA83-E54D-14FE5C765487}"/>
              </a:ext>
            </a:extLst>
          </p:cNvPr>
          <p:cNvSpPr>
            <a:spLocks noGrp="1"/>
          </p:cNvSpPr>
          <p:nvPr>
            <p:ph type="sldNum" sz="quarter" idx="12"/>
          </p:nvPr>
        </p:nvSpPr>
        <p:spPr/>
        <p:txBody>
          <a:bodyPr/>
          <a:lstStyle/>
          <a:p>
            <a:fld id="{BB98F552-A29D-2D4E-8192-F20670493719}" type="slidenum">
              <a:rPr lang="en-GB" altLang="en-US" smtClean="0"/>
              <a:pPr/>
              <a:t>40</a:t>
            </a:fld>
            <a:endParaRPr lang="en-GB" altLang="en-US" dirty="0"/>
          </a:p>
        </p:txBody>
      </p:sp>
      <p:pic>
        <p:nvPicPr>
          <p:cNvPr id="1026" name="Picture 2" descr="enter image description here">
            <a:extLst>
              <a:ext uri="{FF2B5EF4-FFF2-40B4-BE49-F238E27FC236}">
                <a16:creationId xmlns:a16="http://schemas.microsoft.com/office/drawing/2014/main" id="{49C420FA-B06D-955E-100F-32E7471FC7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12" b="10454"/>
          <a:stretch/>
        </p:blipFill>
        <p:spPr bwMode="auto">
          <a:xfrm>
            <a:off x="1004255" y="861997"/>
            <a:ext cx="5581600" cy="20417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ED5FFF-95AB-C8A5-0790-09FC6E2CA195}"/>
              </a:ext>
            </a:extLst>
          </p:cNvPr>
          <p:cNvSpPr txBox="1"/>
          <p:nvPr/>
        </p:nvSpPr>
        <p:spPr>
          <a:xfrm>
            <a:off x="470794" y="5059568"/>
            <a:ext cx="6552728" cy="400110"/>
          </a:xfrm>
          <a:prstGeom prst="rect">
            <a:avLst/>
          </a:prstGeom>
          <a:noFill/>
        </p:spPr>
        <p:txBody>
          <a:bodyPr wrap="square">
            <a:spAutoFit/>
          </a:bodyPr>
          <a:lstStyle/>
          <a:p>
            <a:r>
              <a:rPr lang="en-GB" sz="1000" b="0" i="0" dirty="0">
                <a:effectLst/>
                <a:latin typeface="Gill Sans MT" panose="020B0502020104020203" pitchFamily="34" charset="77"/>
              </a:rPr>
              <a:t>From Visual Guide to Transformer Neural Networks - (Part 1) Position Embeddings via:</a:t>
            </a:r>
          </a:p>
          <a:p>
            <a:r>
              <a:rPr lang="en-GB" sz="1000" b="0" i="0" dirty="0">
                <a:effectLst/>
                <a:latin typeface="Gill Sans MT" panose="020B0502020104020203" pitchFamily="34" charset="77"/>
              </a:rPr>
              <a:t>https://</a:t>
            </a:r>
            <a:r>
              <a:rPr lang="en-GB" sz="1000" b="0" i="0" dirty="0" err="1">
                <a:effectLst/>
                <a:latin typeface="Gill Sans MT" panose="020B0502020104020203" pitchFamily="34" charset="77"/>
              </a:rPr>
              <a:t>datascience.stackexchange.com</a:t>
            </a:r>
            <a:r>
              <a:rPr lang="en-GB" sz="1000" b="0" i="0" dirty="0">
                <a:effectLst/>
                <a:latin typeface="Gill Sans MT" panose="020B0502020104020203" pitchFamily="34" charset="77"/>
              </a:rPr>
              <a:t>/questions/51065/what-is-the-positional-encoding-in-the-transformer-model</a:t>
            </a:r>
          </a:p>
        </p:txBody>
      </p:sp>
      <p:sp>
        <p:nvSpPr>
          <p:cNvPr id="7" name="TextBox 6">
            <a:extLst>
              <a:ext uri="{FF2B5EF4-FFF2-40B4-BE49-F238E27FC236}">
                <a16:creationId xmlns:a16="http://schemas.microsoft.com/office/drawing/2014/main" id="{BB6D6D3C-D4E0-8FA4-EB5B-37C454D584BE}"/>
              </a:ext>
            </a:extLst>
          </p:cNvPr>
          <p:cNvSpPr txBox="1"/>
          <p:nvPr/>
        </p:nvSpPr>
        <p:spPr>
          <a:xfrm>
            <a:off x="624789" y="3091892"/>
            <a:ext cx="7894421" cy="1477328"/>
          </a:xfrm>
          <a:prstGeom prst="rect">
            <a:avLst/>
          </a:prstGeom>
          <a:noFill/>
        </p:spPr>
        <p:txBody>
          <a:bodyPr wrap="square">
            <a:spAutoFit/>
          </a:bodyPr>
          <a:lstStyle/>
          <a:p>
            <a:pPr algn="l" fontAlgn="base"/>
            <a:r>
              <a:rPr lang="en-GB" b="0" i="0" u="none" strike="noStrike" dirty="0">
                <a:solidFill>
                  <a:srgbClr val="232629"/>
                </a:solidFill>
                <a:effectLst/>
                <a:latin typeface="Gill Sans MT" panose="020B0502020104020203" pitchFamily="34" charset="77"/>
              </a:rPr>
              <a:t>- “</a:t>
            </a:r>
            <a:r>
              <a:rPr lang="en-GB" b="0" i="0" u="none" strike="noStrike" dirty="0" err="1">
                <a:solidFill>
                  <a:srgbClr val="232629"/>
                </a:solidFill>
                <a:effectLst/>
                <a:latin typeface="Gill Sans MT" panose="020B0502020104020203" pitchFamily="34" charset="77"/>
              </a:rPr>
              <a:t>pos</a:t>
            </a:r>
            <a:r>
              <a:rPr lang="en-GB" b="0" i="0" u="none" strike="noStrike" dirty="0">
                <a:solidFill>
                  <a:srgbClr val="232629"/>
                </a:solidFill>
                <a:effectLst/>
                <a:latin typeface="Gill Sans MT" panose="020B0502020104020203" pitchFamily="34" charset="77"/>
              </a:rPr>
              <a:t>” is the position of the “word” in the sequence. </a:t>
            </a:r>
          </a:p>
          <a:p>
            <a:pPr algn="l" fontAlgn="base"/>
            <a:r>
              <a:rPr lang="en-GB" b="0" i="0" u="none" strike="noStrike" dirty="0">
                <a:solidFill>
                  <a:srgbClr val="232629"/>
                </a:solidFill>
                <a:effectLst/>
                <a:latin typeface="Gill Sans MT" panose="020B0502020104020203" pitchFamily="34" charset="77"/>
              </a:rPr>
              <a:t>- P0 refers to the position embedding of the first word; </a:t>
            </a:r>
          </a:p>
          <a:p>
            <a:pPr algn="l" fontAlgn="base"/>
            <a:r>
              <a:rPr lang="en-GB" b="0" i="0" u="none" strike="noStrike" dirty="0">
                <a:solidFill>
                  <a:srgbClr val="232629"/>
                </a:solidFill>
                <a:effectLst/>
                <a:latin typeface="Gill Sans MT" panose="020B0502020104020203" pitchFamily="34" charset="77"/>
              </a:rPr>
              <a:t>- “d” is the size of the word/token embedding. </a:t>
            </a:r>
          </a:p>
          <a:p>
            <a:pPr algn="l" fontAlgn="base"/>
            <a:r>
              <a:rPr lang="en-GB" b="0" i="0" u="none" strike="noStrike" dirty="0">
                <a:solidFill>
                  <a:srgbClr val="232629"/>
                </a:solidFill>
                <a:effectLst/>
                <a:latin typeface="Gill Sans MT" panose="020B0502020104020203" pitchFamily="34" charset="77"/>
              </a:rPr>
              <a:t>- In this example d=5. </a:t>
            </a:r>
          </a:p>
          <a:p>
            <a:pPr algn="l" fontAlgn="base"/>
            <a:r>
              <a:rPr lang="en-GB" b="0" i="0" u="none" strike="noStrike" dirty="0">
                <a:solidFill>
                  <a:srgbClr val="232629"/>
                </a:solidFill>
                <a:effectLst/>
                <a:latin typeface="Gill Sans MT" panose="020B0502020104020203" pitchFamily="34" charset="77"/>
              </a:rPr>
              <a:t>- While “d” is fixed, “</a:t>
            </a:r>
            <a:r>
              <a:rPr lang="en-GB" b="0" i="0" u="none" strike="noStrike" dirty="0" err="1">
                <a:solidFill>
                  <a:srgbClr val="232629"/>
                </a:solidFill>
                <a:effectLst/>
                <a:latin typeface="Gill Sans MT" panose="020B0502020104020203" pitchFamily="34" charset="77"/>
              </a:rPr>
              <a:t>pos</a:t>
            </a:r>
            <a:r>
              <a:rPr lang="en-GB" b="0" i="0" u="none" strike="noStrike" dirty="0">
                <a:solidFill>
                  <a:srgbClr val="232629"/>
                </a:solidFill>
                <a:effectLst/>
                <a:latin typeface="Gill Sans MT" panose="020B0502020104020203" pitchFamily="34" charset="77"/>
              </a:rPr>
              <a:t>” and “</a:t>
            </a:r>
            <a:r>
              <a:rPr lang="en-GB" b="0" i="0" u="none" strike="noStrike" dirty="0" err="1">
                <a:solidFill>
                  <a:srgbClr val="232629"/>
                </a:solidFill>
                <a:effectLst/>
                <a:latin typeface="Gill Sans MT" panose="020B0502020104020203" pitchFamily="34" charset="77"/>
              </a:rPr>
              <a:t>i</a:t>
            </a:r>
            <a:r>
              <a:rPr lang="en-GB" b="0" i="0" u="none" strike="noStrike" dirty="0">
                <a:solidFill>
                  <a:srgbClr val="232629"/>
                </a:solidFill>
                <a:effectLst/>
                <a:latin typeface="Gill Sans MT" panose="020B0502020104020203" pitchFamily="34" charset="77"/>
              </a:rPr>
              <a:t>” vary.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4C75FA9-BEE1-6D22-9DFB-2C5299AE8E92}"/>
                  </a:ext>
                </a:extLst>
              </p14:cNvPr>
              <p14:cNvContentPartPr/>
              <p14:nvPr/>
            </p14:nvContentPartPr>
            <p14:xfrm>
              <a:off x="1902960" y="676440"/>
              <a:ext cx="7229880" cy="3338280"/>
            </p14:xfrm>
          </p:contentPart>
        </mc:Choice>
        <mc:Fallback xmlns="">
          <p:pic>
            <p:nvPicPr>
              <p:cNvPr id="4" name="Ink 3">
                <a:extLst>
                  <a:ext uri="{FF2B5EF4-FFF2-40B4-BE49-F238E27FC236}">
                    <a16:creationId xmlns:a16="http://schemas.microsoft.com/office/drawing/2014/main" id="{54C75FA9-BEE1-6D22-9DFB-2C5299AE8E92}"/>
                  </a:ext>
                </a:extLst>
              </p:cNvPr>
              <p:cNvPicPr/>
              <p:nvPr/>
            </p:nvPicPr>
            <p:blipFill>
              <a:blip r:embed="rId4"/>
              <a:stretch>
                <a:fillRect/>
              </a:stretch>
            </p:blipFill>
            <p:spPr>
              <a:xfrm>
                <a:off x="1893600" y="667080"/>
                <a:ext cx="7248600" cy="3357000"/>
              </a:xfrm>
              <a:prstGeom prst="rect">
                <a:avLst/>
              </a:prstGeom>
            </p:spPr>
          </p:pic>
        </mc:Fallback>
      </mc:AlternateContent>
    </p:spTree>
    <p:extLst>
      <p:ext uri="{BB962C8B-B14F-4D97-AF65-F5344CB8AC3E}">
        <p14:creationId xmlns:p14="http://schemas.microsoft.com/office/powerpoint/2010/main" val="2479087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274D2-BC5D-C9E8-7639-A76F09CFCAEE}"/>
              </a:ext>
            </a:extLst>
          </p:cNvPr>
          <p:cNvSpPr>
            <a:spLocks noGrp="1"/>
          </p:cNvSpPr>
          <p:nvPr>
            <p:ph type="title"/>
          </p:nvPr>
        </p:nvSpPr>
        <p:spPr/>
        <p:txBody>
          <a:bodyPr/>
          <a:lstStyle/>
          <a:p>
            <a:r>
              <a:rPr lang="en-GB" dirty="0"/>
              <a:t>Positional encoding- sinusoidal – the effect of “</a:t>
            </a:r>
            <a:r>
              <a:rPr lang="en-GB" dirty="0" err="1"/>
              <a:t>pos</a:t>
            </a:r>
            <a:r>
              <a:rPr lang="en-GB" dirty="0"/>
              <a:t>”</a:t>
            </a:r>
          </a:p>
        </p:txBody>
      </p:sp>
      <p:sp>
        <p:nvSpPr>
          <p:cNvPr id="3" name="Slide Number Placeholder 2">
            <a:extLst>
              <a:ext uri="{FF2B5EF4-FFF2-40B4-BE49-F238E27FC236}">
                <a16:creationId xmlns:a16="http://schemas.microsoft.com/office/drawing/2014/main" id="{18E6677B-DEAE-35EF-3FE7-D86F87ABC07C}"/>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dirty="0"/>
          </a:p>
        </p:txBody>
      </p:sp>
      <p:pic>
        <p:nvPicPr>
          <p:cNvPr id="5" name="Picture 4" descr="Chart&#10;&#10;Description automatically generated">
            <a:extLst>
              <a:ext uri="{FF2B5EF4-FFF2-40B4-BE49-F238E27FC236}">
                <a16:creationId xmlns:a16="http://schemas.microsoft.com/office/drawing/2014/main" id="{D596FBD2-A0FA-210B-053F-1821E7FABC9D}"/>
              </a:ext>
            </a:extLst>
          </p:cNvPr>
          <p:cNvPicPr>
            <a:picLocks noChangeAspect="1"/>
          </p:cNvPicPr>
          <p:nvPr/>
        </p:nvPicPr>
        <p:blipFill rotWithShape="1">
          <a:blip r:embed="rId2">
            <a:extLst>
              <a:ext uri="{28A0092B-C50C-407E-A947-70E740481C1C}">
                <a14:useLocalDpi xmlns:a14="http://schemas.microsoft.com/office/drawing/2010/main" val="0"/>
              </a:ext>
            </a:extLst>
          </a:blip>
          <a:srcRect t="11192"/>
          <a:stretch/>
        </p:blipFill>
        <p:spPr>
          <a:xfrm>
            <a:off x="971600" y="1057300"/>
            <a:ext cx="6050508" cy="3274633"/>
          </a:xfrm>
          <a:prstGeom prst="rect">
            <a:avLst/>
          </a:prstGeom>
        </p:spPr>
      </p:pic>
      <p:sp>
        <p:nvSpPr>
          <p:cNvPr id="6" name="TextBox 5">
            <a:extLst>
              <a:ext uri="{FF2B5EF4-FFF2-40B4-BE49-F238E27FC236}">
                <a16:creationId xmlns:a16="http://schemas.microsoft.com/office/drawing/2014/main" id="{8CF62506-4F70-E0EA-85D3-8702347032E2}"/>
              </a:ext>
            </a:extLst>
          </p:cNvPr>
          <p:cNvSpPr txBox="1"/>
          <p:nvPr/>
        </p:nvSpPr>
        <p:spPr>
          <a:xfrm>
            <a:off x="470794" y="5059568"/>
            <a:ext cx="6552728" cy="400110"/>
          </a:xfrm>
          <a:prstGeom prst="rect">
            <a:avLst/>
          </a:prstGeom>
          <a:noFill/>
        </p:spPr>
        <p:txBody>
          <a:bodyPr wrap="square">
            <a:spAutoFit/>
          </a:bodyPr>
          <a:lstStyle/>
          <a:p>
            <a:r>
              <a:rPr lang="en-GB" sz="1000" b="0" i="0" dirty="0">
                <a:effectLst/>
                <a:latin typeface="Gill Sans MT" panose="020B0502020104020203" pitchFamily="34" charset="77"/>
              </a:rPr>
              <a:t>From Visual Guide to Transformer Neural Networks - (Part 1) Position Embeddings via:</a:t>
            </a:r>
          </a:p>
          <a:p>
            <a:r>
              <a:rPr lang="en-GB" sz="1000" b="0" i="0" dirty="0">
                <a:effectLst/>
                <a:latin typeface="Gill Sans MT" panose="020B0502020104020203" pitchFamily="34" charset="77"/>
              </a:rPr>
              <a:t>https://</a:t>
            </a:r>
            <a:r>
              <a:rPr lang="en-GB" sz="1000" b="0" i="0" dirty="0" err="1">
                <a:effectLst/>
                <a:latin typeface="Gill Sans MT" panose="020B0502020104020203" pitchFamily="34" charset="77"/>
              </a:rPr>
              <a:t>datascience.stackexchange.com</a:t>
            </a:r>
            <a:r>
              <a:rPr lang="en-GB" sz="1000" b="0" i="0" dirty="0">
                <a:effectLst/>
                <a:latin typeface="Gill Sans MT" panose="020B0502020104020203" pitchFamily="34" charset="77"/>
              </a:rPr>
              <a:t>/questions/51065/what-is-the-positional-encoding-in-the-transformer-model</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2A6E771-4AC7-3966-7A9D-665C02AC034F}"/>
                  </a:ext>
                </a:extLst>
              </p14:cNvPr>
              <p14:cNvContentPartPr/>
              <p14:nvPr/>
            </p14:nvContentPartPr>
            <p14:xfrm>
              <a:off x="3833280" y="2114280"/>
              <a:ext cx="2668680" cy="421920"/>
            </p14:xfrm>
          </p:contentPart>
        </mc:Choice>
        <mc:Fallback xmlns="">
          <p:pic>
            <p:nvPicPr>
              <p:cNvPr id="4" name="Ink 3">
                <a:extLst>
                  <a:ext uri="{FF2B5EF4-FFF2-40B4-BE49-F238E27FC236}">
                    <a16:creationId xmlns:a16="http://schemas.microsoft.com/office/drawing/2014/main" id="{62A6E771-4AC7-3966-7A9D-665C02AC034F}"/>
                  </a:ext>
                </a:extLst>
              </p:cNvPr>
              <p:cNvPicPr/>
              <p:nvPr/>
            </p:nvPicPr>
            <p:blipFill>
              <a:blip r:embed="rId4"/>
              <a:stretch>
                <a:fillRect/>
              </a:stretch>
            </p:blipFill>
            <p:spPr>
              <a:xfrm>
                <a:off x="3823920" y="2104920"/>
                <a:ext cx="2687400" cy="440640"/>
              </a:xfrm>
              <a:prstGeom prst="rect">
                <a:avLst/>
              </a:prstGeom>
            </p:spPr>
          </p:pic>
        </mc:Fallback>
      </mc:AlternateContent>
    </p:spTree>
    <p:extLst>
      <p:ext uri="{BB962C8B-B14F-4D97-AF65-F5344CB8AC3E}">
        <p14:creationId xmlns:p14="http://schemas.microsoft.com/office/powerpoint/2010/main" val="4120536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22F3-1EBC-EED5-20BB-87CD84FC1F97}"/>
              </a:ext>
            </a:extLst>
          </p:cNvPr>
          <p:cNvSpPr>
            <a:spLocks noGrp="1"/>
          </p:cNvSpPr>
          <p:nvPr>
            <p:ph type="title"/>
          </p:nvPr>
        </p:nvSpPr>
        <p:spPr/>
        <p:txBody>
          <a:bodyPr/>
          <a:lstStyle/>
          <a:p>
            <a:r>
              <a:rPr lang="en-GB" dirty="0"/>
              <a:t>Positional encoding- sinusoidal – the effect of “</a:t>
            </a:r>
            <a:r>
              <a:rPr lang="en-GB" dirty="0" err="1"/>
              <a:t>i</a:t>
            </a:r>
            <a:r>
              <a:rPr lang="en-GB" dirty="0"/>
              <a:t>”</a:t>
            </a:r>
          </a:p>
        </p:txBody>
      </p:sp>
      <p:sp>
        <p:nvSpPr>
          <p:cNvPr id="3" name="Slide Number Placeholder 2">
            <a:extLst>
              <a:ext uri="{FF2B5EF4-FFF2-40B4-BE49-F238E27FC236}">
                <a16:creationId xmlns:a16="http://schemas.microsoft.com/office/drawing/2014/main" id="{3764806D-EAC5-54A7-7921-5C6C00FF0F20}"/>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dirty="0"/>
          </a:p>
        </p:txBody>
      </p:sp>
      <p:sp>
        <p:nvSpPr>
          <p:cNvPr id="5" name="TextBox 4">
            <a:extLst>
              <a:ext uri="{FF2B5EF4-FFF2-40B4-BE49-F238E27FC236}">
                <a16:creationId xmlns:a16="http://schemas.microsoft.com/office/drawing/2014/main" id="{19357C38-2C89-1E06-C5D7-27380C74ECEE}"/>
              </a:ext>
            </a:extLst>
          </p:cNvPr>
          <p:cNvSpPr txBox="1"/>
          <p:nvPr/>
        </p:nvSpPr>
        <p:spPr>
          <a:xfrm>
            <a:off x="457200" y="4081636"/>
            <a:ext cx="7931224" cy="923330"/>
          </a:xfrm>
          <a:prstGeom prst="rect">
            <a:avLst/>
          </a:prstGeom>
          <a:noFill/>
        </p:spPr>
        <p:txBody>
          <a:bodyPr wrap="square">
            <a:spAutoFit/>
          </a:bodyPr>
          <a:lstStyle/>
          <a:p>
            <a:pPr algn="l" fontAlgn="base"/>
            <a:r>
              <a:rPr lang="en-GB" b="0" i="0" u="none" strike="noStrike" dirty="0">
                <a:solidFill>
                  <a:srgbClr val="232629"/>
                </a:solidFill>
                <a:effectLst/>
                <a:latin typeface="Gill Sans MT" panose="020B0502020104020203" pitchFamily="34" charset="77"/>
              </a:rPr>
              <a:t>If you vary “</a:t>
            </a:r>
            <a:r>
              <a:rPr lang="en-GB" b="0" i="0" u="none" strike="noStrike" dirty="0" err="1">
                <a:solidFill>
                  <a:srgbClr val="232629"/>
                </a:solidFill>
                <a:effectLst/>
                <a:latin typeface="Gill Sans MT" panose="020B0502020104020203" pitchFamily="34" charset="77"/>
              </a:rPr>
              <a:t>i</a:t>
            </a:r>
            <a:r>
              <a:rPr lang="en-GB" b="0" i="0" u="none" strike="noStrike" dirty="0">
                <a:solidFill>
                  <a:srgbClr val="232629"/>
                </a:solidFill>
                <a:effectLst/>
                <a:latin typeface="Gill Sans MT" panose="020B0502020104020203" pitchFamily="34" charset="77"/>
              </a:rPr>
              <a:t>” in the equation above, you will get a bunch of curves with varying frequencies. Reading off the position embedding values against different frequencies, lands up giving different values at different embedding dimensions for P0 and P6.</a:t>
            </a:r>
          </a:p>
        </p:txBody>
      </p:sp>
      <p:pic>
        <p:nvPicPr>
          <p:cNvPr id="7" name="Picture 6" descr="Diagram&#10;&#10;Description automatically generated with medium confidence">
            <a:extLst>
              <a:ext uri="{FF2B5EF4-FFF2-40B4-BE49-F238E27FC236}">
                <a16:creationId xmlns:a16="http://schemas.microsoft.com/office/drawing/2014/main" id="{864E26B1-3002-81F6-28AA-3C5E72151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930011"/>
            <a:ext cx="4777606" cy="2960270"/>
          </a:xfrm>
          <a:prstGeom prst="rect">
            <a:avLst/>
          </a:prstGeom>
        </p:spPr>
      </p:pic>
      <p:sp>
        <p:nvSpPr>
          <p:cNvPr id="8" name="TextBox 7">
            <a:extLst>
              <a:ext uri="{FF2B5EF4-FFF2-40B4-BE49-F238E27FC236}">
                <a16:creationId xmlns:a16="http://schemas.microsoft.com/office/drawing/2014/main" id="{8E2FEA55-4A5C-19B7-9182-35A8C3ED1D8D}"/>
              </a:ext>
            </a:extLst>
          </p:cNvPr>
          <p:cNvSpPr txBox="1"/>
          <p:nvPr/>
        </p:nvSpPr>
        <p:spPr>
          <a:xfrm>
            <a:off x="466101" y="5140100"/>
            <a:ext cx="6552728" cy="400110"/>
          </a:xfrm>
          <a:prstGeom prst="rect">
            <a:avLst/>
          </a:prstGeom>
          <a:noFill/>
        </p:spPr>
        <p:txBody>
          <a:bodyPr wrap="square">
            <a:spAutoFit/>
          </a:bodyPr>
          <a:lstStyle/>
          <a:p>
            <a:r>
              <a:rPr lang="en-GB" sz="1000" b="0" i="0" dirty="0">
                <a:effectLst/>
                <a:latin typeface="Gill Sans MT" panose="020B0502020104020203" pitchFamily="34" charset="77"/>
              </a:rPr>
              <a:t>From Visual Guide to Transformer Neural Networks - (Part 1) Position Embeddings via:</a:t>
            </a:r>
          </a:p>
          <a:p>
            <a:r>
              <a:rPr lang="en-GB" sz="1000" b="0" i="0" dirty="0">
                <a:effectLst/>
                <a:latin typeface="Gill Sans MT" panose="020B0502020104020203" pitchFamily="34" charset="77"/>
              </a:rPr>
              <a:t>https://</a:t>
            </a:r>
            <a:r>
              <a:rPr lang="en-GB" sz="1000" b="0" i="0" dirty="0" err="1">
                <a:effectLst/>
                <a:latin typeface="Gill Sans MT" panose="020B0502020104020203" pitchFamily="34" charset="77"/>
              </a:rPr>
              <a:t>datascience.stackexchange.com</a:t>
            </a:r>
            <a:r>
              <a:rPr lang="en-GB" sz="1000" b="0" i="0" dirty="0">
                <a:effectLst/>
                <a:latin typeface="Gill Sans MT" panose="020B0502020104020203" pitchFamily="34" charset="77"/>
              </a:rPr>
              <a:t>/questions/51065/what-is-the-positional-encoding-in-the-transformer-model</a:t>
            </a:r>
          </a:p>
        </p:txBody>
      </p:sp>
    </p:spTree>
    <p:extLst>
      <p:ext uri="{BB962C8B-B14F-4D97-AF65-F5344CB8AC3E}">
        <p14:creationId xmlns:p14="http://schemas.microsoft.com/office/powerpoint/2010/main" val="703234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61B40-C4D9-5858-D6D1-00A96ACBFE93}"/>
              </a:ext>
            </a:extLst>
          </p:cNvPr>
          <p:cNvSpPr>
            <a:spLocks noGrp="1"/>
          </p:cNvSpPr>
          <p:nvPr>
            <p:ph type="title"/>
          </p:nvPr>
        </p:nvSpPr>
        <p:spPr/>
        <p:txBody>
          <a:bodyPr/>
          <a:lstStyle/>
          <a:p>
            <a:r>
              <a:rPr lang="en-GB" dirty="0"/>
              <a:t>Positional encoding- sine/cosine </a:t>
            </a:r>
          </a:p>
        </p:txBody>
      </p:sp>
      <p:sp>
        <p:nvSpPr>
          <p:cNvPr id="3" name="Slide Number Placeholder 2">
            <a:extLst>
              <a:ext uri="{FF2B5EF4-FFF2-40B4-BE49-F238E27FC236}">
                <a16:creationId xmlns:a16="http://schemas.microsoft.com/office/drawing/2014/main" id="{02E9E246-B2E4-58AE-E8D5-9034EB708F4E}"/>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dirty="0"/>
          </a:p>
        </p:txBody>
      </p:sp>
      <p:pic>
        <p:nvPicPr>
          <p:cNvPr id="5" name="Picture 4" descr="Table&#10;&#10;Description automatically generated">
            <a:extLst>
              <a:ext uri="{FF2B5EF4-FFF2-40B4-BE49-F238E27FC236}">
                <a16:creationId xmlns:a16="http://schemas.microsoft.com/office/drawing/2014/main" id="{96B3EBF1-6B58-5F9F-93AE-539F194D2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1316"/>
            <a:ext cx="4588082" cy="3937620"/>
          </a:xfrm>
          <a:prstGeom prst="rect">
            <a:avLst/>
          </a:prstGeom>
        </p:spPr>
      </p:pic>
      <p:pic>
        <p:nvPicPr>
          <p:cNvPr id="7" name="Picture 6" descr="A picture containing table&#10;&#10;Description automatically generated">
            <a:extLst>
              <a:ext uri="{FF2B5EF4-FFF2-40B4-BE49-F238E27FC236}">
                <a16:creationId xmlns:a16="http://schemas.microsoft.com/office/drawing/2014/main" id="{E8362F56-755A-8099-10BD-9F259E26E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137" y="1273324"/>
            <a:ext cx="4163858" cy="3937620"/>
          </a:xfrm>
          <a:prstGeom prst="rect">
            <a:avLst/>
          </a:prstGeom>
        </p:spPr>
      </p:pic>
    </p:spTree>
    <p:extLst>
      <p:ext uri="{BB962C8B-B14F-4D97-AF65-F5344CB8AC3E}">
        <p14:creationId xmlns:p14="http://schemas.microsoft.com/office/powerpoint/2010/main" val="3185982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87F5-2A33-EDE3-E3C4-1540B580A8A2}"/>
              </a:ext>
            </a:extLst>
          </p:cNvPr>
          <p:cNvSpPr>
            <a:spLocks noGrp="1"/>
          </p:cNvSpPr>
          <p:nvPr>
            <p:ph type="title"/>
          </p:nvPr>
        </p:nvSpPr>
        <p:spPr/>
        <p:txBody>
          <a:bodyPr/>
          <a:lstStyle/>
          <a:p>
            <a:r>
              <a:rPr lang="en-GB" dirty="0"/>
              <a:t>Scaled dot product self-attention</a:t>
            </a:r>
          </a:p>
        </p:txBody>
      </p:sp>
      <p:sp>
        <p:nvSpPr>
          <p:cNvPr id="3" name="Content Placeholder 2">
            <a:extLst>
              <a:ext uri="{FF2B5EF4-FFF2-40B4-BE49-F238E27FC236}">
                <a16:creationId xmlns:a16="http://schemas.microsoft.com/office/drawing/2014/main" id="{5C04998E-6F4A-30EA-77C2-A5599CDCEF96}"/>
              </a:ext>
            </a:extLst>
          </p:cNvPr>
          <p:cNvSpPr>
            <a:spLocks noGrp="1"/>
          </p:cNvSpPr>
          <p:nvPr>
            <p:ph idx="1"/>
          </p:nvPr>
        </p:nvSpPr>
        <p:spPr/>
        <p:txBody>
          <a:bodyPr/>
          <a:lstStyle/>
          <a:p>
            <a:r>
              <a:rPr lang="en-GB" dirty="0">
                <a:effectLst/>
              </a:rPr>
              <a:t>The dot products in the attention computation can have large magnitudes and move the arguments to the </a:t>
            </a:r>
            <a:r>
              <a:rPr lang="en-GB" dirty="0" err="1">
                <a:effectLst/>
              </a:rPr>
              <a:t>softmax</a:t>
            </a:r>
            <a:r>
              <a:rPr lang="en-GB" dirty="0">
                <a:effectLst/>
              </a:rPr>
              <a:t> function into a region where the largest value completely dominates. </a:t>
            </a:r>
          </a:p>
          <a:p>
            <a:r>
              <a:rPr lang="en-GB" dirty="0">
                <a:effectLst/>
              </a:rPr>
              <a:t>Small changes to the inputs to the </a:t>
            </a:r>
            <a:r>
              <a:rPr lang="en-GB" dirty="0" err="1">
                <a:effectLst/>
              </a:rPr>
              <a:t>softmax</a:t>
            </a:r>
            <a:r>
              <a:rPr lang="en-GB" dirty="0">
                <a:effectLst/>
              </a:rPr>
              <a:t> function now have little effect on</a:t>
            </a:r>
            <a:r>
              <a:rPr lang="en-GB" dirty="0">
                <a:solidFill>
                  <a:srgbClr val="339999"/>
                </a:solidFill>
                <a:effectLst/>
              </a:rPr>
              <a:t> </a:t>
            </a:r>
            <a:r>
              <a:rPr lang="en-GB" dirty="0">
                <a:effectLst/>
              </a:rPr>
              <a:t>the output (i.e., the gradients are very small), making the model difficult to train. </a:t>
            </a:r>
          </a:p>
          <a:p>
            <a:r>
              <a:rPr lang="en-GB" dirty="0">
                <a:effectLst/>
              </a:rPr>
              <a:t>To</a:t>
            </a:r>
            <a:r>
              <a:rPr lang="en-GB" dirty="0"/>
              <a:t> </a:t>
            </a:r>
            <a:r>
              <a:rPr lang="en-GB" dirty="0">
                <a:effectLst/>
              </a:rPr>
              <a:t>prevent this, the dot products are scaled by the square root of the dimension </a:t>
            </a:r>
            <a:r>
              <a:rPr lang="en-GB" dirty="0" err="1">
                <a:effectLst/>
              </a:rPr>
              <a:t>Dq</a:t>
            </a:r>
            <a:r>
              <a:rPr lang="en-GB" dirty="0">
                <a:effectLst/>
              </a:rPr>
              <a:t> of the queries and keys.</a:t>
            </a:r>
          </a:p>
          <a:p>
            <a:endParaRPr lang="en-GB" dirty="0"/>
          </a:p>
        </p:txBody>
      </p:sp>
      <p:sp>
        <p:nvSpPr>
          <p:cNvPr id="4" name="Slide Number Placeholder 3">
            <a:extLst>
              <a:ext uri="{FF2B5EF4-FFF2-40B4-BE49-F238E27FC236}">
                <a16:creationId xmlns:a16="http://schemas.microsoft.com/office/drawing/2014/main" id="{1B49B258-8C4A-4B6C-3E26-99409D675136}"/>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pic>
        <p:nvPicPr>
          <p:cNvPr id="6" name="Picture 5" descr="Text&#10;&#10;Description automatically generated with medium confidence">
            <a:extLst>
              <a:ext uri="{FF2B5EF4-FFF2-40B4-BE49-F238E27FC236}">
                <a16:creationId xmlns:a16="http://schemas.microsoft.com/office/drawing/2014/main" id="{70A8F0E5-5D87-E45A-2880-DA4F49920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350" y="4174226"/>
            <a:ext cx="4305300" cy="12573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FF6B931-BF82-A6C4-2747-A3870FFD7F04}"/>
                  </a:ext>
                </a:extLst>
              </p14:cNvPr>
              <p14:cNvContentPartPr/>
              <p14:nvPr/>
            </p14:nvContentPartPr>
            <p14:xfrm>
              <a:off x="3743280" y="4738320"/>
              <a:ext cx="2833560" cy="716400"/>
            </p14:xfrm>
          </p:contentPart>
        </mc:Choice>
        <mc:Fallback xmlns="">
          <p:pic>
            <p:nvPicPr>
              <p:cNvPr id="5" name="Ink 4">
                <a:extLst>
                  <a:ext uri="{FF2B5EF4-FFF2-40B4-BE49-F238E27FC236}">
                    <a16:creationId xmlns:a16="http://schemas.microsoft.com/office/drawing/2014/main" id="{DFF6B931-BF82-A6C4-2747-A3870FFD7F04}"/>
                  </a:ext>
                </a:extLst>
              </p:cNvPr>
              <p:cNvPicPr/>
              <p:nvPr/>
            </p:nvPicPr>
            <p:blipFill>
              <a:blip r:embed="rId4"/>
              <a:stretch>
                <a:fillRect/>
              </a:stretch>
            </p:blipFill>
            <p:spPr>
              <a:xfrm>
                <a:off x="3733920" y="4728960"/>
                <a:ext cx="2852280" cy="735120"/>
              </a:xfrm>
              <a:prstGeom prst="rect">
                <a:avLst/>
              </a:prstGeom>
            </p:spPr>
          </p:pic>
        </mc:Fallback>
      </mc:AlternateContent>
    </p:spTree>
    <p:extLst>
      <p:ext uri="{BB962C8B-B14F-4D97-AF65-F5344CB8AC3E}">
        <p14:creationId xmlns:p14="http://schemas.microsoft.com/office/powerpoint/2010/main" val="2138272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5B5162-D01F-19B8-9EB4-727EF9F0B1D8}"/>
              </a:ext>
            </a:extLst>
          </p:cNvPr>
          <p:cNvSpPr>
            <a:spLocks noGrp="1"/>
          </p:cNvSpPr>
          <p:nvPr>
            <p:ph type="title"/>
          </p:nvPr>
        </p:nvSpPr>
        <p:spPr/>
        <p:txBody>
          <a:bodyPr/>
          <a:lstStyle/>
          <a:p>
            <a:r>
              <a:rPr lang="en-GB" dirty="0"/>
              <a:t>Multi-head attention</a:t>
            </a:r>
          </a:p>
        </p:txBody>
      </p:sp>
      <p:sp>
        <p:nvSpPr>
          <p:cNvPr id="4" name="Slide Number Placeholder 3">
            <a:extLst>
              <a:ext uri="{FF2B5EF4-FFF2-40B4-BE49-F238E27FC236}">
                <a16:creationId xmlns:a16="http://schemas.microsoft.com/office/drawing/2014/main" id="{F1BAE518-F77C-0852-1CFC-611BCD3C9640}"/>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pic>
        <p:nvPicPr>
          <p:cNvPr id="7" name="Picture 6" descr="Diagram, schematic&#10;&#10;Description automatically generated">
            <a:extLst>
              <a:ext uri="{FF2B5EF4-FFF2-40B4-BE49-F238E27FC236}">
                <a16:creationId xmlns:a16="http://schemas.microsoft.com/office/drawing/2014/main" id="{372061E5-F1DD-0CA7-B123-407D601CF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818107"/>
            <a:ext cx="5544616" cy="4472308"/>
          </a:xfrm>
          <a:prstGeom prst="rect">
            <a:avLst/>
          </a:prstGeom>
        </p:spPr>
      </p:pic>
      <p:sp>
        <p:nvSpPr>
          <p:cNvPr id="6" name="TextBox 5">
            <a:extLst>
              <a:ext uri="{FF2B5EF4-FFF2-40B4-BE49-F238E27FC236}">
                <a16:creationId xmlns:a16="http://schemas.microsoft.com/office/drawing/2014/main" id="{8A931705-360D-6550-A462-0E0302E676E0}"/>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2515885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500AA-2CA9-734A-E2FE-74C97F9FEC3D}"/>
              </a:ext>
            </a:extLst>
          </p:cNvPr>
          <p:cNvSpPr>
            <a:spLocks noGrp="1"/>
          </p:cNvSpPr>
          <p:nvPr>
            <p:ph type="title"/>
          </p:nvPr>
        </p:nvSpPr>
        <p:spPr/>
        <p:txBody>
          <a:bodyPr/>
          <a:lstStyle/>
          <a:p>
            <a:r>
              <a:rPr lang="en-GB" dirty="0"/>
              <a:t>Transformer layers</a:t>
            </a:r>
          </a:p>
        </p:txBody>
      </p:sp>
      <p:sp>
        <p:nvSpPr>
          <p:cNvPr id="3" name="Content Placeholder 2">
            <a:extLst>
              <a:ext uri="{FF2B5EF4-FFF2-40B4-BE49-F238E27FC236}">
                <a16:creationId xmlns:a16="http://schemas.microsoft.com/office/drawing/2014/main" id="{03453EF6-67E1-64F9-671C-6F2D0B208894}"/>
              </a:ext>
            </a:extLst>
          </p:cNvPr>
          <p:cNvSpPr>
            <a:spLocks noGrp="1"/>
          </p:cNvSpPr>
          <p:nvPr>
            <p:ph idx="1"/>
          </p:nvPr>
        </p:nvSpPr>
        <p:spPr/>
        <p:txBody>
          <a:bodyPr/>
          <a:lstStyle/>
          <a:p>
            <a:r>
              <a:rPr lang="en-GB" dirty="0">
                <a:effectLst/>
              </a:rPr>
              <a:t>Self-attention is just one part of a larger transformer layer. This consists of a multi-head self-attention unit (which allows the word representations to interact with each other) followed by a fully connected network </a:t>
            </a:r>
            <a:r>
              <a:rPr lang="en-GB" dirty="0" err="1">
                <a:effectLst/>
              </a:rPr>
              <a:t>mlp</a:t>
            </a:r>
            <a:r>
              <a:rPr lang="en-GB" dirty="0">
                <a:effectLst/>
              </a:rPr>
              <a:t>[x•] (that operates separately on each word).</a:t>
            </a:r>
          </a:p>
          <a:p>
            <a:r>
              <a:rPr lang="en-GB" dirty="0">
                <a:effectLst/>
              </a:rPr>
              <a:t>Both units are residual networks (i.e., their output is added back to the original input).</a:t>
            </a:r>
          </a:p>
          <a:p>
            <a:r>
              <a:rPr lang="en-GB" dirty="0">
                <a:effectLst/>
              </a:rPr>
              <a:t>In addition, it is typical to add a </a:t>
            </a:r>
            <a:r>
              <a:rPr lang="en-GB" dirty="0" err="1">
                <a:effectLst/>
              </a:rPr>
              <a:t>LayerNorm</a:t>
            </a:r>
            <a:r>
              <a:rPr lang="en-GB" dirty="0">
                <a:effectLst/>
              </a:rPr>
              <a:t> operation after both the self-attention and fully connected networks. </a:t>
            </a:r>
          </a:p>
          <a:p>
            <a:r>
              <a:rPr lang="en-GB" dirty="0">
                <a:effectLst/>
              </a:rPr>
              <a:t>This is similar to </a:t>
            </a:r>
            <a:r>
              <a:rPr lang="en-GB" dirty="0" err="1">
                <a:effectLst/>
              </a:rPr>
              <a:t>BatchNorm</a:t>
            </a:r>
            <a:r>
              <a:rPr lang="en-GB" dirty="0">
                <a:effectLst/>
              </a:rPr>
              <a:t> but uses statistics across the tokens within a single input sequence to perform the normalization.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01B7B67A-E9B8-EE4B-FDB9-FE5A1053E68E}"/>
              </a:ext>
            </a:extLst>
          </p:cNvPr>
          <p:cNvSpPr>
            <a:spLocks noGrp="1"/>
          </p:cNvSpPr>
          <p:nvPr>
            <p:ph type="sldNum" sz="quarter" idx="12"/>
          </p:nvPr>
        </p:nvSpPr>
        <p:spPr/>
        <p:txBody>
          <a:bodyPr/>
          <a:lstStyle/>
          <a:p>
            <a:fld id="{44E22EE9-B8A0-0641-9265-052CFE9B95A7}" type="slidenum">
              <a:rPr lang="en-GB" altLang="en-US" smtClean="0"/>
              <a:pPr/>
              <a:t>46</a:t>
            </a:fld>
            <a:endParaRPr lang="en-GB" altLang="en-US" dirty="0"/>
          </a:p>
        </p:txBody>
      </p:sp>
      <p:sp>
        <p:nvSpPr>
          <p:cNvPr id="5" name="TextBox 4">
            <a:extLst>
              <a:ext uri="{FF2B5EF4-FFF2-40B4-BE49-F238E27FC236}">
                <a16:creationId xmlns:a16="http://schemas.microsoft.com/office/drawing/2014/main" id="{A242171F-5472-83D7-B81F-B1CA98347DC5}"/>
              </a:ext>
            </a:extLst>
          </p:cNvPr>
          <p:cNvSpPr txBox="1"/>
          <p:nvPr/>
        </p:nvSpPr>
        <p:spPr>
          <a:xfrm>
            <a:off x="683568" y="5328873"/>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2906093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1E68-8879-156A-5183-C57968C499CE}"/>
              </a:ext>
            </a:extLst>
          </p:cNvPr>
          <p:cNvSpPr>
            <a:spLocks noGrp="1"/>
          </p:cNvSpPr>
          <p:nvPr>
            <p:ph type="title"/>
          </p:nvPr>
        </p:nvSpPr>
        <p:spPr/>
        <p:txBody>
          <a:bodyPr/>
          <a:lstStyle/>
          <a:p>
            <a:r>
              <a:rPr lang="en-GB" dirty="0"/>
              <a:t>Transformer layers</a:t>
            </a:r>
          </a:p>
        </p:txBody>
      </p:sp>
      <p:sp>
        <p:nvSpPr>
          <p:cNvPr id="3" name="Slide Number Placeholder 2">
            <a:extLst>
              <a:ext uri="{FF2B5EF4-FFF2-40B4-BE49-F238E27FC236}">
                <a16:creationId xmlns:a16="http://schemas.microsoft.com/office/drawing/2014/main" id="{2A7794BF-58D2-C6BD-DD04-E62509CD2CE0}"/>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dirty="0"/>
          </a:p>
        </p:txBody>
      </p:sp>
      <p:pic>
        <p:nvPicPr>
          <p:cNvPr id="5" name="Picture 4" descr="Diagram&#10;&#10;Description automatically generated">
            <a:extLst>
              <a:ext uri="{FF2B5EF4-FFF2-40B4-BE49-F238E27FC236}">
                <a16:creationId xmlns:a16="http://schemas.microsoft.com/office/drawing/2014/main" id="{60F24340-CD80-FA7B-2E51-148303383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7" y="955535"/>
            <a:ext cx="8544575" cy="2694053"/>
          </a:xfrm>
          <a:prstGeom prst="rect">
            <a:avLst/>
          </a:prstGeom>
        </p:spPr>
      </p:pic>
      <p:pic>
        <p:nvPicPr>
          <p:cNvPr id="7" name="Picture 6" descr="Text&#10;&#10;Description automatically generated">
            <a:extLst>
              <a:ext uri="{FF2B5EF4-FFF2-40B4-BE49-F238E27FC236}">
                <a16:creationId xmlns:a16="http://schemas.microsoft.com/office/drawing/2014/main" id="{594FB15F-E058-8F82-AA6B-4C8E33D92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3969040"/>
            <a:ext cx="2792462" cy="1490638"/>
          </a:xfrm>
          <a:prstGeom prst="rect">
            <a:avLst/>
          </a:prstGeom>
        </p:spPr>
      </p:pic>
      <p:sp>
        <p:nvSpPr>
          <p:cNvPr id="4" name="TextBox 3">
            <a:extLst>
              <a:ext uri="{FF2B5EF4-FFF2-40B4-BE49-F238E27FC236}">
                <a16:creationId xmlns:a16="http://schemas.microsoft.com/office/drawing/2014/main" id="{47F28890-D69A-9DEA-39DC-65441A4E93A7}"/>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DA7D8A0-5465-2EF3-95C3-86499432F32A}"/>
                  </a:ext>
                </a:extLst>
              </p14:cNvPr>
              <p14:cNvContentPartPr/>
              <p14:nvPr/>
            </p14:nvContentPartPr>
            <p14:xfrm>
              <a:off x="700560" y="1597680"/>
              <a:ext cx="7922880" cy="3849480"/>
            </p14:xfrm>
          </p:contentPart>
        </mc:Choice>
        <mc:Fallback xmlns="">
          <p:pic>
            <p:nvPicPr>
              <p:cNvPr id="6" name="Ink 5">
                <a:extLst>
                  <a:ext uri="{FF2B5EF4-FFF2-40B4-BE49-F238E27FC236}">
                    <a16:creationId xmlns:a16="http://schemas.microsoft.com/office/drawing/2014/main" id="{7DA7D8A0-5465-2EF3-95C3-86499432F32A}"/>
                  </a:ext>
                </a:extLst>
              </p:cNvPr>
              <p:cNvPicPr/>
              <p:nvPr/>
            </p:nvPicPr>
            <p:blipFill>
              <a:blip r:embed="rId5"/>
              <a:stretch>
                <a:fillRect/>
              </a:stretch>
            </p:blipFill>
            <p:spPr>
              <a:xfrm>
                <a:off x="691200" y="1588320"/>
                <a:ext cx="7941600" cy="3868200"/>
              </a:xfrm>
              <a:prstGeom prst="rect">
                <a:avLst/>
              </a:prstGeom>
            </p:spPr>
          </p:pic>
        </mc:Fallback>
      </mc:AlternateContent>
    </p:spTree>
    <p:extLst>
      <p:ext uri="{BB962C8B-B14F-4D97-AF65-F5344CB8AC3E}">
        <p14:creationId xmlns:p14="http://schemas.microsoft.com/office/powerpoint/2010/main" val="1222478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F63C7-15F8-8729-1902-E870D0516B4B}"/>
              </a:ext>
            </a:extLst>
          </p:cNvPr>
          <p:cNvSpPr>
            <a:spLocks noGrp="1"/>
          </p:cNvSpPr>
          <p:nvPr>
            <p:ph type="title"/>
          </p:nvPr>
        </p:nvSpPr>
        <p:spPr/>
        <p:txBody>
          <a:bodyPr/>
          <a:lstStyle/>
          <a:p>
            <a:r>
              <a:rPr lang="en-GB" dirty="0"/>
              <a:t>Transformers in practice </a:t>
            </a:r>
          </a:p>
        </p:txBody>
      </p:sp>
      <p:sp>
        <p:nvSpPr>
          <p:cNvPr id="3" name="Slide Number Placeholder 2">
            <a:extLst>
              <a:ext uri="{FF2B5EF4-FFF2-40B4-BE49-F238E27FC236}">
                <a16:creationId xmlns:a16="http://schemas.microsoft.com/office/drawing/2014/main" id="{B3BCA73C-FB04-5AC9-A0B1-FC9446C8BCBC}"/>
              </a:ext>
            </a:extLst>
          </p:cNvPr>
          <p:cNvSpPr>
            <a:spLocks noGrp="1"/>
          </p:cNvSpPr>
          <p:nvPr>
            <p:ph type="sldNum" sz="quarter" idx="12"/>
          </p:nvPr>
        </p:nvSpPr>
        <p:spPr/>
        <p:txBody>
          <a:bodyPr/>
          <a:lstStyle/>
          <a:p>
            <a:fld id="{BB98F552-A29D-2D4E-8192-F20670493719}" type="slidenum">
              <a:rPr lang="en-GB" altLang="en-US" smtClean="0"/>
              <a:pPr/>
              <a:t>48</a:t>
            </a:fld>
            <a:endParaRPr lang="en-GB" alt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9658675F-0526-788E-73A5-99C3FD08F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480" y="1331314"/>
            <a:ext cx="4965040" cy="3585509"/>
          </a:xfrm>
          <a:prstGeom prst="rect">
            <a:avLst/>
          </a:prstGeom>
        </p:spPr>
      </p:pic>
      <p:sp>
        <p:nvSpPr>
          <p:cNvPr id="7" name="TextBox 6">
            <a:extLst>
              <a:ext uri="{FF2B5EF4-FFF2-40B4-BE49-F238E27FC236}">
                <a16:creationId xmlns:a16="http://schemas.microsoft.com/office/drawing/2014/main" id="{4BB1B8D1-4D08-05C4-8BED-2200C6C9CDDF}"/>
              </a:ext>
            </a:extLst>
          </p:cNvPr>
          <p:cNvSpPr txBox="1"/>
          <p:nvPr/>
        </p:nvSpPr>
        <p:spPr>
          <a:xfrm>
            <a:off x="2123457" y="5231898"/>
            <a:ext cx="4572000" cy="369332"/>
          </a:xfrm>
          <a:prstGeom prst="rect">
            <a:avLst/>
          </a:prstGeom>
          <a:noFill/>
        </p:spPr>
        <p:txBody>
          <a:bodyPr wrap="square">
            <a:spAutoFit/>
          </a:bodyPr>
          <a:lstStyle/>
          <a:p>
            <a:r>
              <a:rPr lang="en-GB" dirty="0"/>
              <a:t>https://</a:t>
            </a:r>
            <a:r>
              <a:rPr lang="en-GB" dirty="0" err="1"/>
              <a:t>transformer.huggingface.co</a:t>
            </a:r>
            <a:endParaRPr lang="en-GB" dirty="0"/>
          </a:p>
        </p:txBody>
      </p:sp>
    </p:spTree>
    <p:extLst>
      <p:ext uri="{BB962C8B-B14F-4D97-AF65-F5344CB8AC3E}">
        <p14:creationId xmlns:p14="http://schemas.microsoft.com/office/powerpoint/2010/main" val="494185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E1FB04-2C60-DD80-71EA-28E15165B700}"/>
              </a:ext>
            </a:extLst>
          </p:cNvPr>
          <p:cNvSpPr>
            <a:spLocks noGrp="1"/>
          </p:cNvSpPr>
          <p:nvPr>
            <p:ph type="sldNum" sz="quarter" idx="12"/>
          </p:nvPr>
        </p:nvSpPr>
        <p:spPr/>
        <p:txBody>
          <a:bodyPr/>
          <a:lstStyle/>
          <a:p>
            <a:fld id="{894E80F9-0E08-3C4F-9F14-79BF2B78232D}" type="slidenum">
              <a:rPr lang="en-GB" altLang="en-US" smtClean="0"/>
              <a:pPr/>
              <a:t>49</a:t>
            </a:fld>
            <a:endParaRPr lang="en-GB" altLang="en-US" dirty="0"/>
          </a:p>
        </p:txBody>
      </p:sp>
      <p:pic>
        <p:nvPicPr>
          <p:cNvPr id="4" name="Picture 3" descr="Graphical user interface, text, application, email&#10;&#10;Description automatically generated">
            <a:extLst>
              <a:ext uri="{FF2B5EF4-FFF2-40B4-BE49-F238E27FC236}">
                <a16:creationId xmlns:a16="http://schemas.microsoft.com/office/drawing/2014/main" id="{5F8D0875-B9FA-AF03-22FD-9010CFCDF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82" y="427824"/>
            <a:ext cx="6408712" cy="2429676"/>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EEDEF9AD-2FD6-691A-9476-BDC53E4B1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13" y="2754028"/>
            <a:ext cx="6407150" cy="2684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8A7F4FF-B7BA-99C6-FAA6-2E0BFAF7E132}"/>
                  </a:ext>
                </a:extLst>
              </p14:cNvPr>
              <p14:cNvContentPartPr/>
              <p14:nvPr/>
            </p14:nvContentPartPr>
            <p14:xfrm>
              <a:off x="1504800" y="1729080"/>
              <a:ext cx="5518080" cy="3270240"/>
            </p14:xfrm>
          </p:contentPart>
        </mc:Choice>
        <mc:Fallback xmlns="">
          <p:pic>
            <p:nvPicPr>
              <p:cNvPr id="3" name="Ink 2">
                <a:extLst>
                  <a:ext uri="{FF2B5EF4-FFF2-40B4-BE49-F238E27FC236}">
                    <a16:creationId xmlns:a16="http://schemas.microsoft.com/office/drawing/2014/main" id="{98A7F4FF-B7BA-99C6-FAA6-2E0BFAF7E132}"/>
                  </a:ext>
                </a:extLst>
              </p:cNvPr>
              <p:cNvPicPr/>
              <p:nvPr/>
            </p:nvPicPr>
            <p:blipFill>
              <a:blip r:embed="rId5"/>
              <a:stretch>
                <a:fillRect/>
              </a:stretch>
            </p:blipFill>
            <p:spPr>
              <a:xfrm>
                <a:off x="1495440" y="1719720"/>
                <a:ext cx="5536800" cy="3288960"/>
              </a:xfrm>
              <a:prstGeom prst="rect">
                <a:avLst/>
              </a:prstGeom>
            </p:spPr>
          </p:pic>
        </mc:Fallback>
      </mc:AlternateContent>
    </p:spTree>
    <p:extLst>
      <p:ext uri="{BB962C8B-B14F-4D97-AF65-F5344CB8AC3E}">
        <p14:creationId xmlns:p14="http://schemas.microsoft.com/office/powerpoint/2010/main" val="292545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47B6-CB17-E535-80D8-81526BA9A944}"/>
              </a:ext>
            </a:extLst>
          </p:cNvPr>
          <p:cNvSpPr>
            <a:spLocks noGrp="1"/>
          </p:cNvSpPr>
          <p:nvPr>
            <p:ph type="title"/>
          </p:nvPr>
        </p:nvSpPr>
        <p:spPr/>
        <p:txBody>
          <a:bodyPr/>
          <a:lstStyle/>
          <a:p>
            <a:r>
              <a:rPr lang="en-GB" dirty="0"/>
              <a:t>Self-attention</a:t>
            </a:r>
          </a:p>
        </p:txBody>
      </p:sp>
      <p:sp>
        <p:nvSpPr>
          <p:cNvPr id="3" name="Content Placeholder 2">
            <a:extLst>
              <a:ext uri="{FF2B5EF4-FFF2-40B4-BE49-F238E27FC236}">
                <a16:creationId xmlns:a16="http://schemas.microsoft.com/office/drawing/2014/main" id="{DEC88741-45CA-9858-74C9-F7FEEFD61734}"/>
              </a:ext>
            </a:extLst>
          </p:cNvPr>
          <p:cNvSpPr>
            <a:spLocks noGrp="1"/>
          </p:cNvSpPr>
          <p:nvPr>
            <p:ph idx="1"/>
          </p:nvPr>
        </p:nvSpPr>
        <p:spPr/>
        <p:txBody>
          <a:bodyPr/>
          <a:lstStyle/>
          <a:p>
            <a:r>
              <a:rPr lang="en-GB" dirty="0"/>
              <a:t>After arriving in London </a:t>
            </a:r>
            <a:r>
              <a:rPr lang="en-GB" dirty="0">
                <a:highlight>
                  <a:srgbClr val="FFFF00"/>
                </a:highlight>
              </a:rPr>
              <a:t>Paddington</a:t>
            </a:r>
            <a:r>
              <a:rPr lang="en-GB" dirty="0"/>
              <a:t> didn’t know where to go. The streets were busy and there was traffic </a:t>
            </a:r>
            <a:r>
              <a:rPr lang="en-GB" dirty="0">
                <a:highlight>
                  <a:srgbClr val="92D050"/>
                </a:highlight>
              </a:rPr>
              <a:t>jam</a:t>
            </a:r>
            <a:r>
              <a:rPr lang="en-GB" dirty="0"/>
              <a:t> everywhere. So he went to the </a:t>
            </a:r>
            <a:r>
              <a:rPr lang="en-GB" dirty="0">
                <a:highlight>
                  <a:srgbClr val="FFFF00"/>
                </a:highlight>
              </a:rPr>
              <a:t>Paddington station </a:t>
            </a:r>
            <a:r>
              <a:rPr lang="en-GB" dirty="0"/>
              <a:t>and had his favourite </a:t>
            </a:r>
            <a:r>
              <a:rPr lang="en-GB" dirty="0">
                <a:highlight>
                  <a:srgbClr val="92D050"/>
                </a:highlight>
              </a:rPr>
              <a:t>jam</a:t>
            </a:r>
            <a:r>
              <a:rPr lang="en-GB" dirty="0"/>
              <a:t> sandwich. </a:t>
            </a:r>
          </a:p>
        </p:txBody>
      </p:sp>
      <p:sp>
        <p:nvSpPr>
          <p:cNvPr id="4" name="Slide Number Placeholder 3">
            <a:extLst>
              <a:ext uri="{FF2B5EF4-FFF2-40B4-BE49-F238E27FC236}">
                <a16:creationId xmlns:a16="http://schemas.microsoft.com/office/drawing/2014/main" id="{CD326B47-B8C9-ADD5-C4E6-FF03E0059E60}"/>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90BC3BA-30DB-9F4E-16A4-3B69C79152A6}"/>
                  </a:ext>
                </a:extLst>
              </p14:cNvPr>
              <p14:cNvContentPartPr/>
              <p14:nvPr/>
            </p14:nvContentPartPr>
            <p14:xfrm>
              <a:off x="784800" y="261000"/>
              <a:ext cx="4676040" cy="1294200"/>
            </p14:xfrm>
          </p:contentPart>
        </mc:Choice>
        <mc:Fallback xmlns="">
          <p:pic>
            <p:nvPicPr>
              <p:cNvPr id="5" name="Ink 4">
                <a:extLst>
                  <a:ext uri="{FF2B5EF4-FFF2-40B4-BE49-F238E27FC236}">
                    <a16:creationId xmlns:a16="http://schemas.microsoft.com/office/drawing/2014/main" id="{390BC3BA-30DB-9F4E-16A4-3B69C79152A6}"/>
                  </a:ext>
                </a:extLst>
              </p:cNvPr>
              <p:cNvPicPr/>
              <p:nvPr/>
            </p:nvPicPr>
            <p:blipFill>
              <a:blip r:embed="rId3"/>
              <a:stretch>
                <a:fillRect/>
              </a:stretch>
            </p:blipFill>
            <p:spPr>
              <a:xfrm>
                <a:off x="775440" y="251640"/>
                <a:ext cx="4694760" cy="1312920"/>
              </a:xfrm>
              <a:prstGeom prst="rect">
                <a:avLst/>
              </a:prstGeom>
            </p:spPr>
          </p:pic>
        </mc:Fallback>
      </mc:AlternateContent>
    </p:spTree>
    <p:extLst>
      <p:ext uri="{BB962C8B-B14F-4D97-AF65-F5344CB8AC3E}">
        <p14:creationId xmlns:p14="http://schemas.microsoft.com/office/powerpoint/2010/main" val="1333134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CF50-3CF8-8FF1-71F8-0FAF2D176373}"/>
              </a:ext>
            </a:extLst>
          </p:cNvPr>
          <p:cNvSpPr>
            <a:spLocks noGrp="1"/>
          </p:cNvSpPr>
          <p:nvPr>
            <p:ph type="title"/>
          </p:nvPr>
        </p:nvSpPr>
        <p:spPr/>
        <p:txBody>
          <a:bodyPr/>
          <a:lstStyle/>
          <a:p>
            <a:r>
              <a:rPr lang="en-GB" dirty="0"/>
              <a:t>Tokenisation</a:t>
            </a:r>
          </a:p>
        </p:txBody>
      </p:sp>
      <p:sp>
        <p:nvSpPr>
          <p:cNvPr id="3" name="Content Placeholder 2">
            <a:extLst>
              <a:ext uri="{FF2B5EF4-FFF2-40B4-BE49-F238E27FC236}">
                <a16:creationId xmlns:a16="http://schemas.microsoft.com/office/drawing/2014/main" id="{3517A49F-8823-DF2A-08A8-7D74D8AC3362}"/>
              </a:ext>
            </a:extLst>
          </p:cNvPr>
          <p:cNvSpPr>
            <a:spLocks noGrp="1"/>
          </p:cNvSpPr>
          <p:nvPr>
            <p:ph idx="1"/>
          </p:nvPr>
        </p:nvSpPr>
        <p:spPr/>
        <p:txBody>
          <a:bodyPr/>
          <a:lstStyle/>
          <a:p>
            <a:r>
              <a:rPr lang="en-GB" dirty="0">
                <a:effectLst/>
              </a:rPr>
              <a:t>A text processing pipeline begins with a tokenizer. This splits the text into a vocabulary of smaller constituent units (tokens) that the subsequent network can process. </a:t>
            </a:r>
          </a:p>
          <a:p>
            <a:r>
              <a:rPr lang="en-GB" dirty="0">
                <a:effectLst/>
              </a:rPr>
              <a:t>In the discussion above, we have implied that these tokens represent words, but there are several difficulties.</a:t>
            </a:r>
          </a:p>
          <a:p>
            <a:endParaRPr lang="en-GB" dirty="0"/>
          </a:p>
        </p:txBody>
      </p:sp>
      <p:sp>
        <p:nvSpPr>
          <p:cNvPr id="4" name="Slide Number Placeholder 3">
            <a:extLst>
              <a:ext uri="{FF2B5EF4-FFF2-40B4-BE49-F238E27FC236}">
                <a16:creationId xmlns:a16="http://schemas.microsoft.com/office/drawing/2014/main" id="{44ACEE6E-08AD-C141-F578-44399D726031}"/>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C11430C-CF9E-19F9-AA90-DEB17AB6A43D}"/>
                  </a:ext>
                </a:extLst>
              </p14:cNvPr>
              <p14:cNvContentPartPr/>
              <p14:nvPr/>
            </p14:nvContentPartPr>
            <p14:xfrm>
              <a:off x="996480" y="873360"/>
              <a:ext cx="3353400" cy="735840"/>
            </p14:xfrm>
          </p:contentPart>
        </mc:Choice>
        <mc:Fallback xmlns="">
          <p:pic>
            <p:nvPicPr>
              <p:cNvPr id="5" name="Ink 4">
                <a:extLst>
                  <a:ext uri="{FF2B5EF4-FFF2-40B4-BE49-F238E27FC236}">
                    <a16:creationId xmlns:a16="http://schemas.microsoft.com/office/drawing/2014/main" id="{7C11430C-CF9E-19F9-AA90-DEB17AB6A43D}"/>
                  </a:ext>
                </a:extLst>
              </p:cNvPr>
              <p:cNvPicPr/>
              <p:nvPr/>
            </p:nvPicPr>
            <p:blipFill>
              <a:blip r:embed="rId3"/>
              <a:stretch>
                <a:fillRect/>
              </a:stretch>
            </p:blipFill>
            <p:spPr>
              <a:xfrm>
                <a:off x="987120" y="864000"/>
                <a:ext cx="3372120" cy="754560"/>
              </a:xfrm>
              <a:prstGeom prst="rect">
                <a:avLst/>
              </a:prstGeom>
            </p:spPr>
          </p:pic>
        </mc:Fallback>
      </mc:AlternateContent>
    </p:spTree>
    <p:extLst>
      <p:ext uri="{BB962C8B-B14F-4D97-AF65-F5344CB8AC3E}">
        <p14:creationId xmlns:p14="http://schemas.microsoft.com/office/powerpoint/2010/main" val="3032674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4779-9D28-7435-7364-919F34298FD1}"/>
              </a:ext>
            </a:extLst>
          </p:cNvPr>
          <p:cNvSpPr>
            <a:spLocks noGrp="1"/>
          </p:cNvSpPr>
          <p:nvPr>
            <p:ph type="title"/>
          </p:nvPr>
        </p:nvSpPr>
        <p:spPr/>
        <p:txBody>
          <a:bodyPr/>
          <a:lstStyle/>
          <a:p>
            <a:r>
              <a:rPr lang="en-GB" dirty="0"/>
              <a:t>Tokenisation </a:t>
            </a:r>
          </a:p>
        </p:txBody>
      </p:sp>
      <p:sp>
        <p:nvSpPr>
          <p:cNvPr id="3" name="Content Placeholder 2">
            <a:extLst>
              <a:ext uri="{FF2B5EF4-FFF2-40B4-BE49-F238E27FC236}">
                <a16:creationId xmlns:a16="http://schemas.microsoft.com/office/drawing/2014/main" id="{52B0AE38-36C7-07D6-C740-512B7DDF5154}"/>
              </a:ext>
            </a:extLst>
          </p:cNvPr>
          <p:cNvSpPr>
            <a:spLocks noGrp="1"/>
          </p:cNvSpPr>
          <p:nvPr>
            <p:ph idx="1"/>
          </p:nvPr>
        </p:nvSpPr>
        <p:spPr/>
        <p:txBody>
          <a:bodyPr/>
          <a:lstStyle/>
          <a:p>
            <a:r>
              <a:rPr lang="en-GB" dirty="0">
                <a:effectLst/>
              </a:rPr>
              <a:t>Inevitably, some words (e.g., names) will not be in the vocabulary.</a:t>
            </a:r>
          </a:p>
          <a:p>
            <a:r>
              <a:rPr lang="en-GB" dirty="0">
                <a:effectLst/>
              </a:rPr>
              <a:t>It’s unclear how to handle punctuation, but this is important. If a sentence ends in a question mark, we must encode this information.</a:t>
            </a:r>
          </a:p>
          <a:p>
            <a:r>
              <a:rPr lang="en-GB" dirty="0">
                <a:effectLst/>
              </a:rPr>
              <a:t>The vocabulary would need different tokens for versions of the same word with different suffixes (e.g., walk, walks, walked, walking), and there is no way to clarify that these variations are related.</a:t>
            </a:r>
          </a:p>
          <a:p>
            <a:endParaRPr lang="en-GB" dirty="0"/>
          </a:p>
        </p:txBody>
      </p:sp>
      <p:sp>
        <p:nvSpPr>
          <p:cNvPr id="4" name="Slide Number Placeholder 3">
            <a:extLst>
              <a:ext uri="{FF2B5EF4-FFF2-40B4-BE49-F238E27FC236}">
                <a16:creationId xmlns:a16="http://schemas.microsoft.com/office/drawing/2014/main" id="{67E383FA-6E9E-6D81-6054-54A02B6D0403}"/>
              </a:ext>
            </a:extLst>
          </p:cNvPr>
          <p:cNvSpPr>
            <a:spLocks noGrp="1"/>
          </p:cNvSpPr>
          <p:nvPr>
            <p:ph type="sldNum" sz="quarter" idx="12"/>
          </p:nvPr>
        </p:nvSpPr>
        <p:spPr/>
        <p:txBody>
          <a:bodyPr/>
          <a:lstStyle/>
          <a:p>
            <a:fld id="{44E22EE9-B8A0-0641-9265-052CFE9B95A7}" type="slidenum">
              <a:rPr lang="en-GB" altLang="en-US" smtClean="0"/>
              <a:pPr/>
              <a:t>51</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23C8114-91B0-0206-948B-0052DD61019E}"/>
                  </a:ext>
                </a:extLst>
              </p14:cNvPr>
              <p14:cNvContentPartPr/>
              <p14:nvPr/>
            </p14:nvContentPartPr>
            <p14:xfrm>
              <a:off x="3634200" y="2850840"/>
              <a:ext cx="2797560" cy="87480"/>
            </p14:xfrm>
          </p:contentPart>
        </mc:Choice>
        <mc:Fallback xmlns="">
          <p:pic>
            <p:nvPicPr>
              <p:cNvPr id="5" name="Ink 4">
                <a:extLst>
                  <a:ext uri="{FF2B5EF4-FFF2-40B4-BE49-F238E27FC236}">
                    <a16:creationId xmlns:a16="http://schemas.microsoft.com/office/drawing/2014/main" id="{523C8114-91B0-0206-948B-0052DD61019E}"/>
                  </a:ext>
                </a:extLst>
              </p:cNvPr>
              <p:cNvPicPr/>
              <p:nvPr/>
            </p:nvPicPr>
            <p:blipFill>
              <a:blip r:embed="rId3"/>
              <a:stretch>
                <a:fillRect/>
              </a:stretch>
            </p:blipFill>
            <p:spPr>
              <a:xfrm>
                <a:off x="3624840" y="2841480"/>
                <a:ext cx="2816280" cy="106200"/>
              </a:xfrm>
              <a:prstGeom prst="rect">
                <a:avLst/>
              </a:prstGeom>
            </p:spPr>
          </p:pic>
        </mc:Fallback>
      </mc:AlternateContent>
    </p:spTree>
    <p:extLst>
      <p:ext uri="{BB962C8B-B14F-4D97-AF65-F5344CB8AC3E}">
        <p14:creationId xmlns:p14="http://schemas.microsoft.com/office/powerpoint/2010/main" val="253710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EAF-A2A4-7434-9386-06D1F4E183E9}"/>
              </a:ext>
            </a:extLst>
          </p:cNvPr>
          <p:cNvSpPr>
            <a:spLocks noGrp="1"/>
          </p:cNvSpPr>
          <p:nvPr>
            <p:ph type="title"/>
          </p:nvPr>
        </p:nvSpPr>
        <p:spPr/>
        <p:txBody>
          <a:bodyPr/>
          <a:lstStyle/>
          <a:p>
            <a:r>
              <a:rPr lang="en-GB" dirty="0"/>
              <a:t>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A69F7-B368-14AB-567C-1FD887D589B2}"/>
                  </a:ext>
                </a:extLst>
              </p:cNvPr>
              <p:cNvSpPr>
                <a:spLocks noGrp="1"/>
              </p:cNvSpPr>
              <p:nvPr>
                <p:ph idx="1"/>
              </p:nvPr>
            </p:nvSpPr>
            <p:spPr>
              <a:xfrm>
                <a:off x="457200" y="1057011"/>
                <a:ext cx="5698976" cy="4140729"/>
              </a:xfrm>
            </p:spPr>
            <p:txBody>
              <a:bodyPr/>
              <a:lstStyle/>
              <a:p>
                <a:r>
                  <a:rPr lang="en-GB" dirty="0">
                    <a:effectLst/>
                  </a:rPr>
                  <a:t>Each token in the vocabulary </a:t>
                </a:r>
                <a14:m>
                  <m:oMath xmlns:m="http://schemas.openxmlformats.org/officeDocument/2006/math">
                    <m:r>
                      <a:rPr lang="en-GB" i="1" dirty="0" smtClean="0">
                        <a:latin typeface="Cambria Math" panose="02040503050406030204" pitchFamily="18" charset="0"/>
                        <a:ea typeface="Cambria Math" panose="02040503050406030204" pitchFamily="18" charset="0"/>
                      </a:rPr>
                      <m:t>𝒱</m:t>
                    </m:r>
                  </m:oMath>
                </a14:m>
                <a:r>
                  <a:rPr lang="en-GB" dirty="0">
                    <a:effectLst/>
                  </a:rPr>
                  <a:t> is mapped to a word embedding. </a:t>
                </a:r>
              </a:p>
              <a:p>
                <a:r>
                  <a:rPr lang="en-GB" dirty="0">
                    <a:effectLst/>
                  </a:rPr>
                  <a:t>Notably, the same token always maps to the same embedding. To accomplish this, the N input tokens are encoded in the matrix </a:t>
                </a:r>
                <a14:m>
                  <m:oMath xmlns:m="http://schemas.openxmlformats.org/officeDocument/2006/math">
                    <m:r>
                      <a:rPr lang="en-GB" b="0" i="1" dirty="0" smtClean="0">
                        <a:effectLst/>
                        <a:latin typeface="Cambria Math" panose="02040503050406030204" pitchFamily="18" charset="0"/>
                      </a:rPr>
                      <m:t>𝑇</m:t>
                    </m:r>
                    <m:r>
                      <a:rPr lang="en-GB" b="0" i="1" dirty="0" smtClean="0">
                        <a:effectLst/>
                        <a:latin typeface="Cambria Math" panose="02040503050406030204" pitchFamily="18" charset="0"/>
                        <a:ea typeface="Cambria Math" panose="02040503050406030204" pitchFamily="18" charset="0"/>
                      </a:rPr>
                      <m:t>∈</m:t>
                    </m:r>
                    <m:sSup>
                      <m:sSupPr>
                        <m:ctrlPr>
                          <a:rPr lang="en-GB" b="0" i="1" dirty="0" smtClean="0">
                            <a:effectLst/>
                            <a:latin typeface="Cambria Math" panose="02040503050406030204" pitchFamily="18" charset="0"/>
                            <a:ea typeface="Cambria Math" panose="02040503050406030204" pitchFamily="18" charset="0"/>
                          </a:rPr>
                        </m:ctrlPr>
                      </m:sSupPr>
                      <m:e>
                        <m:r>
                          <a:rPr lang="en-GB" b="0" i="1" dirty="0" smtClean="0">
                            <a:effectLst/>
                            <a:latin typeface="Cambria Math" panose="02040503050406030204" pitchFamily="18" charset="0"/>
                            <a:ea typeface="Cambria Math" panose="02040503050406030204" pitchFamily="18" charset="0"/>
                          </a:rPr>
                          <m:t>𝑅</m:t>
                        </m:r>
                      </m:e>
                      <m:sup>
                        <m:r>
                          <a:rPr lang="en-GB" b="0" i="1" dirty="0" smtClean="0">
                            <a:effectLst/>
                            <a:latin typeface="Cambria Math" panose="02040503050406030204" pitchFamily="18" charset="0"/>
                            <a:ea typeface="Cambria Math" panose="02040503050406030204" pitchFamily="18" charset="0"/>
                          </a:rPr>
                          <m:t>𝒟</m:t>
                        </m:r>
                        <m:r>
                          <a:rPr lang="en-GB" b="0" i="1" dirty="0" smtClean="0">
                            <a:effectLst/>
                            <a:latin typeface="Cambria Math" panose="02040503050406030204" pitchFamily="18" charset="0"/>
                            <a:ea typeface="Cambria Math" panose="02040503050406030204" pitchFamily="18" charset="0"/>
                          </a:rPr>
                          <m:t>×</m:t>
                        </m:r>
                        <m:d>
                          <m:dPr>
                            <m:begChr m:val="|"/>
                            <m:endChr m:val="|"/>
                            <m:ctrlPr>
                              <a:rPr lang="en-GB" b="0" i="1" dirty="0" smtClean="0">
                                <a:effectLst/>
                                <a:latin typeface="Cambria Math" panose="02040503050406030204" pitchFamily="18" charset="0"/>
                                <a:ea typeface="Cambria Math" panose="02040503050406030204" pitchFamily="18" charset="0"/>
                              </a:rPr>
                            </m:ctrlPr>
                          </m:dPr>
                          <m:e>
                            <m:r>
                              <a:rPr lang="en-GB" b="0" i="1" dirty="0" smtClean="0">
                                <a:effectLst/>
                                <a:latin typeface="Cambria Math" panose="02040503050406030204" pitchFamily="18" charset="0"/>
                                <a:ea typeface="Cambria Math" panose="02040503050406030204" pitchFamily="18" charset="0"/>
                              </a:rPr>
                              <m:t>𝒱</m:t>
                            </m:r>
                          </m:e>
                        </m:d>
                      </m:sup>
                    </m:sSup>
                  </m:oMath>
                </a14:m>
                <a:r>
                  <a:rPr lang="en-GB" dirty="0">
                    <a:effectLst/>
                  </a:rPr>
                  <a:t>, where the nth column corresponds to the nth token and is a </a:t>
                </a:r>
                <a14:m>
                  <m:oMath xmlns:m="http://schemas.openxmlformats.org/officeDocument/2006/math">
                    <m:d>
                      <m:dPr>
                        <m:begChr m:val="|"/>
                        <m:endChr m:val="|"/>
                        <m:ctrlPr>
                          <a:rPr lang="en-GB" i="1" dirty="0">
                            <a:latin typeface="Cambria Math" panose="02040503050406030204" pitchFamily="18" charset="0"/>
                            <a:ea typeface="Cambria Math" panose="02040503050406030204" pitchFamily="18" charset="0"/>
                          </a:rPr>
                        </m:ctrlPr>
                      </m:dPr>
                      <m:e>
                        <m:r>
                          <a:rPr lang="en-GB" i="1" dirty="0">
                            <a:latin typeface="Cambria Math" panose="02040503050406030204" pitchFamily="18" charset="0"/>
                            <a:ea typeface="Cambria Math" panose="02040503050406030204" pitchFamily="18" charset="0"/>
                          </a:rPr>
                          <m:t>𝒱</m:t>
                        </m:r>
                      </m:e>
                    </m:d>
                    <m:r>
                      <a:rPr lang="en-GB"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1</m:t>
                    </m:r>
                  </m:oMath>
                </a14:m>
                <a:r>
                  <a:rPr lang="en-GB" dirty="0">
                    <a:effectLst/>
                  </a:rPr>
                  <a:t> one-hot vector (i.e., a vector where every entry is zero except for the entry corresponding to the token, which is set to one).</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EBCA69F7-B368-14AB-567C-1FD887D589B2}"/>
                  </a:ext>
                </a:extLst>
              </p:cNvPr>
              <p:cNvSpPr>
                <a:spLocks noGrp="1" noRot="1" noChangeAspect="1" noMove="1" noResize="1" noEditPoints="1" noAdjustHandles="1" noChangeArrowheads="1" noChangeShapeType="1" noTextEdit="1"/>
              </p:cNvSpPr>
              <p:nvPr>
                <p:ph idx="1"/>
              </p:nvPr>
            </p:nvSpPr>
            <p:spPr>
              <a:xfrm>
                <a:off x="457200" y="1057011"/>
                <a:ext cx="5698976" cy="4140729"/>
              </a:xfrm>
              <a:blipFill>
                <a:blip r:embed="rId2"/>
                <a:stretch>
                  <a:fillRect l="-1114" t="-1223" r="-200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4102BF1-BA97-4910-5AD7-F03BDEC84734}"/>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pic>
        <p:nvPicPr>
          <p:cNvPr id="9" name="Picture 8" descr="Diagram, schematic&#10;&#10;Description automatically generated">
            <a:extLst>
              <a:ext uri="{FF2B5EF4-FFF2-40B4-BE49-F238E27FC236}">
                <a16:creationId xmlns:a16="http://schemas.microsoft.com/office/drawing/2014/main" id="{DA631EF3-C745-DCFD-D0C9-86BB9FA49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769268"/>
            <a:ext cx="1609080" cy="1159484"/>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45DD6150-CD7A-D124-238D-58AD6923A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460" y="1911840"/>
            <a:ext cx="1609080" cy="368939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5A4481F-915E-1458-4FD1-B3D11626EC63}"/>
                  </a:ext>
                </a:extLst>
              </p14:cNvPr>
              <p14:cNvContentPartPr/>
              <p14:nvPr/>
            </p14:nvContentPartPr>
            <p14:xfrm>
              <a:off x="6957720" y="1879200"/>
              <a:ext cx="1872720" cy="1844280"/>
            </p14:xfrm>
          </p:contentPart>
        </mc:Choice>
        <mc:Fallback xmlns="">
          <p:pic>
            <p:nvPicPr>
              <p:cNvPr id="5" name="Ink 4">
                <a:extLst>
                  <a:ext uri="{FF2B5EF4-FFF2-40B4-BE49-F238E27FC236}">
                    <a16:creationId xmlns:a16="http://schemas.microsoft.com/office/drawing/2014/main" id="{55A4481F-915E-1458-4FD1-B3D11626EC63}"/>
                  </a:ext>
                </a:extLst>
              </p:cNvPr>
              <p:cNvPicPr/>
              <p:nvPr/>
            </p:nvPicPr>
            <p:blipFill>
              <a:blip r:embed="rId6"/>
              <a:stretch>
                <a:fillRect/>
              </a:stretch>
            </p:blipFill>
            <p:spPr>
              <a:xfrm>
                <a:off x="6948360" y="1869840"/>
                <a:ext cx="1891440" cy="1863000"/>
              </a:xfrm>
              <a:prstGeom prst="rect">
                <a:avLst/>
              </a:prstGeom>
            </p:spPr>
          </p:pic>
        </mc:Fallback>
      </mc:AlternateContent>
    </p:spTree>
    <p:extLst>
      <p:ext uri="{BB962C8B-B14F-4D97-AF65-F5344CB8AC3E}">
        <p14:creationId xmlns:p14="http://schemas.microsoft.com/office/powerpoint/2010/main" val="587019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1BAF-A910-2B74-321F-B8CB0BF8CFE5}"/>
              </a:ext>
            </a:extLst>
          </p:cNvPr>
          <p:cNvSpPr>
            <a:spLocks noGrp="1"/>
          </p:cNvSpPr>
          <p:nvPr>
            <p:ph type="title"/>
          </p:nvPr>
        </p:nvSpPr>
        <p:spPr/>
        <p:txBody>
          <a:bodyPr/>
          <a:lstStyle/>
          <a:p>
            <a:r>
              <a:rPr lang="en-GB" dirty="0"/>
              <a:t>Input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28D7C8-F823-476B-6729-CA53F2EA5EB3}"/>
                  </a:ext>
                </a:extLst>
              </p:cNvPr>
              <p:cNvSpPr>
                <a:spLocks noGrp="1"/>
              </p:cNvSpPr>
              <p:nvPr>
                <p:ph idx="1"/>
              </p:nvPr>
            </p:nvSpPr>
            <p:spPr/>
            <p:txBody>
              <a:bodyPr/>
              <a:lstStyle/>
              <a:p>
                <a:r>
                  <a:rPr lang="en-GB" dirty="0"/>
                  <a:t>The input embeddings are computed as </a:t>
                </a:r>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Ω</m:t>
                        </m:r>
                      </m:e>
                      <m:sub>
                        <m:r>
                          <a:rPr lang="en-GB" b="0" i="1" smtClean="0">
                            <a:latin typeface="Cambria Math" panose="02040503050406030204" pitchFamily="18" charset="0"/>
                          </a:rPr>
                          <m:t>𝑒</m:t>
                        </m:r>
                      </m:sub>
                    </m:sSub>
                    <m:r>
                      <a:rPr lang="en-GB" b="0" i="1" smtClean="0">
                        <a:latin typeface="Cambria Math" panose="02040503050406030204" pitchFamily="18" charset="0"/>
                      </a:rPr>
                      <m:t> </m:t>
                    </m:r>
                  </m:oMath>
                </a14:m>
                <a:r>
                  <a:rPr lang="en-GB" dirty="0"/>
                  <a:t>, and </a:t>
                </a:r>
                <a14:m>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Ω</m:t>
                        </m:r>
                      </m:e>
                      <m:sub>
                        <m:r>
                          <a:rPr lang="en-GB" i="1">
                            <a:latin typeface="Cambria Math" panose="02040503050406030204" pitchFamily="18" charset="0"/>
                          </a:rPr>
                          <m:t>𝑒</m:t>
                        </m:r>
                      </m:sub>
                    </m:sSub>
                  </m:oMath>
                </a14:m>
                <a:r>
                  <a:rPr lang="en-GB" dirty="0"/>
                  <a:t> is learned like any other network parameter.</a:t>
                </a:r>
              </a:p>
              <a:p>
                <a:r>
                  <a:rPr lang="en-GB" dirty="0"/>
                  <a:t>A typical embedding size </a:t>
                </a:r>
                <a14:m>
                  <m:oMath xmlns:m="http://schemas.openxmlformats.org/officeDocument/2006/math">
                    <m:r>
                      <a:rPr lang="en-GB" b="0" i="1" dirty="0" smtClean="0">
                        <a:effectLst/>
                        <a:latin typeface="Cambria Math" panose="02040503050406030204" pitchFamily="18" charset="0"/>
                        <a:ea typeface="Cambria Math" panose="02040503050406030204" pitchFamily="18" charset="0"/>
                      </a:rPr>
                      <m:t>𝒟</m:t>
                    </m:r>
                  </m:oMath>
                </a14:m>
                <a:r>
                  <a:rPr lang="en-GB" dirty="0"/>
                  <a:t> is 1024, and a typical total vocabulary size </a:t>
                </a:r>
                <a14:m>
                  <m:oMath xmlns:m="http://schemas.openxmlformats.org/officeDocument/2006/math">
                    <m:d>
                      <m:dPr>
                        <m:begChr m:val="|"/>
                        <m:endChr m:val="|"/>
                        <m:ctrlPr>
                          <a:rPr lang="en-GB" i="1" dirty="0">
                            <a:latin typeface="Cambria Math" panose="02040503050406030204" pitchFamily="18" charset="0"/>
                            <a:ea typeface="Cambria Math" panose="02040503050406030204" pitchFamily="18" charset="0"/>
                          </a:rPr>
                        </m:ctrlPr>
                      </m:dPr>
                      <m:e>
                        <m:r>
                          <a:rPr lang="en-GB" i="1" dirty="0">
                            <a:latin typeface="Cambria Math" panose="02040503050406030204" pitchFamily="18" charset="0"/>
                            <a:ea typeface="Cambria Math" panose="02040503050406030204" pitchFamily="18" charset="0"/>
                          </a:rPr>
                          <m:t>𝒱</m:t>
                        </m:r>
                      </m:e>
                    </m:d>
                  </m:oMath>
                </a14:m>
                <a:r>
                  <a:rPr lang="en-GB" dirty="0"/>
                  <a:t> is 30,000, so even before the main network, there are many parameters in </a:t>
                </a:r>
                <a14:m>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Ω</m:t>
                        </m:r>
                      </m:e>
                      <m:sub>
                        <m:r>
                          <a:rPr lang="en-GB" i="1">
                            <a:latin typeface="Cambria Math" panose="02040503050406030204" pitchFamily="18" charset="0"/>
                          </a:rPr>
                          <m:t>𝑒</m:t>
                        </m:r>
                      </m:sub>
                    </m:sSub>
                  </m:oMath>
                </a14:m>
                <a:r>
                  <a:rPr lang="en-GB" dirty="0"/>
                  <a:t> to learn.</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7928D7C8-F823-476B-6729-CA53F2EA5EB3}"/>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0E3846A-AB69-237D-E456-7B571AF17D75}"/>
              </a:ext>
            </a:extLst>
          </p:cNvPr>
          <p:cNvSpPr>
            <a:spLocks noGrp="1"/>
          </p:cNvSpPr>
          <p:nvPr>
            <p:ph type="sldNum" sz="quarter" idx="12"/>
          </p:nvPr>
        </p:nvSpPr>
        <p:spPr/>
        <p:txBody>
          <a:bodyPr/>
          <a:lstStyle/>
          <a:p>
            <a:fld id="{44E22EE9-B8A0-0641-9265-052CFE9B95A7}" type="slidenum">
              <a:rPr lang="en-GB" altLang="en-US" smtClean="0"/>
              <a:pPr/>
              <a:t>53</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78C5399-788E-99FF-DB35-7309725050B8}"/>
                  </a:ext>
                </a:extLst>
              </p14:cNvPr>
              <p14:cNvContentPartPr/>
              <p14:nvPr/>
            </p14:nvContentPartPr>
            <p14:xfrm>
              <a:off x="797400" y="1625040"/>
              <a:ext cx="6018480" cy="2351160"/>
            </p14:xfrm>
          </p:contentPart>
        </mc:Choice>
        <mc:Fallback xmlns="">
          <p:pic>
            <p:nvPicPr>
              <p:cNvPr id="5" name="Ink 4">
                <a:extLst>
                  <a:ext uri="{FF2B5EF4-FFF2-40B4-BE49-F238E27FC236}">
                    <a16:creationId xmlns:a16="http://schemas.microsoft.com/office/drawing/2014/main" id="{D78C5399-788E-99FF-DB35-7309725050B8}"/>
                  </a:ext>
                </a:extLst>
              </p:cNvPr>
              <p:cNvPicPr/>
              <p:nvPr/>
            </p:nvPicPr>
            <p:blipFill>
              <a:blip r:embed="rId4"/>
              <a:stretch>
                <a:fillRect/>
              </a:stretch>
            </p:blipFill>
            <p:spPr>
              <a:xfrm>
                <a:off x="788040" y="1615680"/>
                <a:ext cx="6037200" cy="2369880"/>
              </a:xfrm>
              <a:prstGeom prst="rect">
                <a:avLst/>
              </a:prstGeom>
            </p:spPr>
          </p:pic>
        </mc:Fallback>
      </mc:AlternateContent>
    </p:spTree>
    <p:extLst>
      <p:ext uri="{BB962C8B-B14F-4D97-AF65-F5344CB8AC3E}">
        <p14:creationId xmlns:p14="http://schemas.microsoft.com/office/powerpoint/2010/main" val="737378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093F8-3FBB-3C87-CE1F-FE5D17873AF8}"/>
              </a:ext>
            </a:extLst>
          </p:cNvPr>
          <p:cNvSpPr>
            <a:spLocks noGrp="1"/>
          </p:cNvSpPr>
          <p:nvPr>
            <p:ph type="title"/>
          </p:nvPr>
        </p:nvSpPr>
        <p:spPr/>
        <p:txBody>
          <a:bodyPr/>
          <a:lstStyle/>
          <a:p>
            <a:r>
              <a:rPr lang="en-GB" dirty="0"/>
              <a:t>Embeddings</a:t>
            </a:r>
          </a:p>
        </p:txBody>
      </p:sp>
      <p:sp>
        <p:nvSpPr>
          <p:cNvPr id="3" name="Slide Number Placeholder 2">
            <a:extLst>
              <a:ext uri="{FF2B5EF4-FFF2-40B4-BE49-F238E27FC236}">
                <a16:creationId xmlns:a16="http://schemas.microsoft.com/office/drawing/2014/main" id="{8A478240-2B9B-5330-72B2-C92C02C642D5}"/>
              </a:ext>
            </a:extLst>
          </p:cNvPr>
          <p:cNvSpPr>
            <a:spLocks noGrp="1"/>
          </p:cNvSpPr>
          <p:nvPr>
            <p:ph type="sldNum" sz="quarter" idx="12"/>
          </p:nvPr>
        </p:nvSpPr>
        <p:spPr/>
        <p:txBody>
          <a:bodyPr/>
          <a:lstStyle/>
          <a:p>
            <a:fld id="{BB98F552-A29D-2D4E-8192-F20670493719}" type="slidenum">
              <a:rPr lang="en-GB" altLang="en-US" smtClean="0"/>
              <a:pPr/>
              <a:t>54</a:t>
            </a:fld>
            <a:endParaRPr lang="en-GB" altLang="en-US" dirty="0"/>
          </a:p>
        </p:txBody>
      </p:sp>
      <p:pic>
        <p:nvPicPr>
          <p:cNvPr id="5" name="Picture 4" descr="Chart, treemap chart&#10;&#10;Description automatically generated">
            <a:extLst>
              <a:ext uri="{FF2B5EF4-FFF2-40B4-BE49-F238E27FC236}">
                <a16:creationId xmlns:a16="http://schemas.microsoft.com/office/drawing/2014/main" id="{79918138-556D-EBFE-3121-8107ACAE1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102806"/>
            <a:ext cx="6313264" cy="4042525"/>
          </a:xfrm>
          <a:prstGeom prst="rect">
            <a:avLst/>
          </a:prstGeom>
        </p:spPr>
      </p:pic>
      <p:sp>
        <p:nvSpPr>
          <p:cNvPr id="4" name="TextBox 3">
            <a:extLst>
              <a:ext uri="{FF2B5EF4-FFF2-40B4-BE49-F238E27FC236}">
                <a16:creationId xmlns:a16="http://schemas.microsoft.com/office/drawing/2014/main" id="{E3550963-C5A2-5B52-B99A-8FC088F6674C}"/>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47A258F-86DB-E43F-0F30-50A58279376F}"/>
                  </a:ext>
                </a:extLst>
              </p14:cNvPr>
              <p14:cNvContentPartPr/>
              <p14:nvPr/>
            </p14:nvContentPartPr>
            <p14:xfrm>
              <a:off x="1347840" y="574560"/>
              <a:ext cx="5602320" cy="3750480"/>
            </p14:xfrm>
          </p:contentPart>
        </mc:Choice>
        <mc:Fallback xmlns="">
          <p:pic>
            <p:nvPicPr>
              <p:cNvPr id="6" name="Ink 5">
                <a:extLst>
                  <a:ext uri="{FF2B5EF4-FFF2-40B4-BE49-F238E27FC236}">
                    <a16:creationId xmlns:a16="http://schemas.microsoft.com/office/drawing/2014/main" id="{847A258F-86DB-E43F-0F30-50A58279376F}"/>
                  </a:ext>
                </a:extLst>
              </p:cNvPr>
              <p:cNvPicPr/>
              <p:nvPr/>
            </p:nvPicPr>
            <p:blipFill>
              <a:blip r:embed="rId4"/>
              <a:stretch>
                <a:fillRect/>
              </a:stretch>
            </p:blipFill>
            <p:spPr>
              <a:xfrm>
                <a:off x="1338480" y="565200"/>
                <a:ext cx="5621040" cy="3769200"/>
              </a:xfrm>
              <a:prstGeom prst="rect">
                <a:avLst/>
              </a:prstGeom>
            </p:spPr>
          </p:pic>
        </mc:Fallback>
      </mc:AlternateContent>
    </p:spTree>
    <p:extLst>
      <p:ext uri="{BB962C8B-B14F-4D97-AF65-F5344CB8AC3E}">
        <p14:creationId xmlns:p14="http://schemas.microsoft.com/office/powerpoint/2010/main" val="1504567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948A-7C4E-FE16-8482-B6B9613D143A}"/>
              </a:ext>
            </a:extLst>
          </p:cNvPr>
          <p:cNvSpPr>
            <a:spLocks noGrp="1"/>
          </p:cNvSpPr>
          <p:nvPr>
            <p:ph type="title"/>
          </p:nvPr>
        </p:nvSpPr>
        <p:spPr/>
        <p:txBody>
          <a:bodyPr/>
          <a:lstStyle/>
          <a:p>
            <a:r>
              <a:rPr lang="en-GB" dirty="0"/>
              <a:t>Transformer model</a:t>
            </a:r>
          </a:p>
        </p:txBody>
      </p:sp>
      <p:sp>
        <p:nvSpPr>
          <p:cNvPr id="3" name="Content Placeholder 2">
            <a:extLst>
              <a:ext uri="{FF2B5EF4-FFF2-40B4-BE49-F238E27FC236}">
                <a16:creationId xmlns:a16="http://schemas.microsoft.com/office/drawing/2014/main" id="{31725142-18BD-62AF-062A-45BF7D94AAFD}"/>
              </a:ext>
            </a:extLst>
          </p:cNvPr>
          <p:cNvSpPr>
            <a:spLocks noGrp="1"/>
          </p:cNvSpPr>
          <p:nvPr>
            <p:ph idx="1"/>
          </p:nvPr>
        </p:nvSpPr>
        <p:spPr/>
        <p:txBody>
          <a:bodyPr/>
          <a:lstStyle/>
          <a:p>
            <a:r>
              <a:rPr lang="en-GB" dirty="0"/>
              <a:t>T</a:t>
            </a:r>
            <a:r>
              <a:rPr lang="en-GB" dirty="0">
                <a:effectLst/>
              </a:rPr>
              <a:t>he embedding matrix X is passed through a series of transformer layers, called a transformer model. </a:t>
            </a:r>
          </a:p>
          <a:p>
            <a:r>
              <a:rPr lang="en-GB" dirty="0">
                <a:effectLst/>
              </a:rPr>
              <a:t>There are three types of transformer models. </a:t>
            </a:r>
          </a:p>
          <a:p>
            <a:r>
              <a:rPr lang="en-GB" dirty="0">
                <a:effectLst/>
              </a:rPr>
              <a:t>An encoder transforms the text into a representation that can support a variety of tasks. </a:t>
            </a:r>
          </a:p>
          <a:p>
            <a:r>
              <a:rPr lang="en-GB" dirty="0">
                <a:effectLst/>
              </a:rPr>
              <a:t>A decoder generates a new token that continues the input text. </a:t>
            </a:r>
          </a:p>
          <a:p>
            <a:r>
              <a:rPr lang="en-GB" dirty="0">
                <a:effectLst/>
              </a:rPr>
              <a:t>Encoder-decoders are used in sequence-to-sequence</a:t>
            </a:r>
            <a:r>
              <a:rPr lang="en-GB" dirty="0"/>
              <a:t> </a:t>
            </a:r>
            <a:r>
              <a:rPr lang="en-GB" dirty="0">
                <a:effectLst/>
              </a:rPr>
              <a:t>tasks, where one text string is converted into another (e.g., machine translation).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C4E5BA0E-9A55-76C6-8E2C-19726F0B1D51}"/>
              </a:ext>
            </a:extLst>
          </p:cNvPr>
          <p:cNvSpPr>
            <a:spLocks noGrp="1"/>
          </p:cNvSpPr>
          <p:nvPr>
            <p:ph type="sldNum" sz="quarter" idx="12"/>
          </p:nvPr>
        </p:nvSpPr>
        <p:spPr/>
        <p:txBody>
          <a:bodyPr/>
          <a:lstStyle/>
          <a:p>
            <a:fld id="{44E22EE9-B8A0-0641-9265-052CFE9B95A7}" type="slidenum">
              <a:rPr lang="en-GB" altLang="en-US" smtClean="0"/>
              <a:pPr/>
              <a:t>55</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37D68AC-C148-05F3-332E-9F5CB9AD4A2F}"/>
                  </a:ext>
                </a:extLst>
              </p14:cNvPr>
              <p14:cNvContentPartPr/>
              <p14:nvPr/>
            </p14:nvContentPartPr>
            <p14:xfrm>
              <a:off x="1076400" y="2543400"/>
              <a:ext cx="5770440" cy="957960"/>
            </p14:xfrm>
          </p:contentPart>
        </mc:Choice>
        <mc:Fallback xmlns="">
          <p:pic>
            <p:nvPicPr>
              <p:cNvPr id="5" name="Ink 4">
                <a:extLst>
                  <a:ext uri="{FF2B5EF4-FFF2-40B4-BE49-F238E27FC236}">
                    <a16:creationId xmlns:a16="http://schemas.microsoft.com/office/drawing/2014/main" id="{537D68AC-C148-05F3-332E-9F5CB9AD4A2F}"/>
                  </a:ext>
                </a:extLst>
              </p:cNvPr>
              <p:cNvPicPr/>
              <p:nvPr/>
            </p:nvPicPr>
            <p:blipFill>
              <a:blip r:embed="rId3"/>
              <a:stretch>
                <a:fillRect/>
              </a:stretch>
            </p:blipFill>
            <p:spPr>
              <a:xfrm>
                <a:off x="1067040" y="2534040"/>
                <a:ext cx="5789160" cy="976680"/>
              </a:xfrm>
              <a:prstGeom prst="rect">
                <a:avLst/>
              </a:prstGeom>
            </p:spPr>
          </p:pic>
        </mc:Fallback>
      </mc:AlternateContent>
    </p:spTree>
    <p:extLst>
      <p:ext uri="{BB962C8B-B14F-4D97-AF65-F5344CB8AC3E}">
        <p14:creationId xmlns:p14="http://schemas.microsoft.com/office/powerpoint/2010/main" val="2559441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00B5-BF9C-96DA-21DE-21445A148402}"/>
              </a:ext>
            </a:extLst>
          </p:cNvPr>
          <p:cNvSpPr>
            <a:spLocks noGrp="1"/>
          </p:cNvSpPr>
          <p:nvPr>
            <p:ph type="title"/>
          </p:nvPr>
        </p:nvSpPr>
        <p:spPr/>
        <p:txBody>
          <a:bodyPr/>
          <a:lstStyle/>
          <a:p>
            <a:r>
              <a:rPr lang="en-GB" dirty="0"/>
              <a:t>BERT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F3074-78D0-410F-3373-968E31ECA704}"/>
                  </a:ext>
                </a:extLst>
              </p:cNvPr>
              <p:cNvSpPr>
                <a:spLocks noGrp="1"/>
              </p:cNvSpPr>
              <p:nvPr>
                <p:ph idx="1"/>
              </p:nvPr>
            </p:nvSpPr>
            <p:spPr/>
            <p:txBody>
              <a:bodyPr/>
              <a:lstStyle/>
              <a:p>
                <a:r>
                  <a:rPr lang="en-GB" dirty="0">
                    <a:effectLst/>
                  </a:rPr>
                  <a:t>BERT is an encoder model that uses a vocabulary of 30,000 tokens. Input tokens are converted to 1024-dimensional word embeddings and passed through 24 transformer layers. </a:t>
                </a:r>
              </a:p>
              <a:p>
                <a:r>
                  <a:rPr lang="en-GB" dirty="0">
                    <a:effectLst/>
                  </a:rPr>
                  <a:t>Each contains a self-attention mechanism with 16 heads. The queries, keys, and values for each head are of dimension 64 (i.e., the matrices </a:t>
                </a:r>
                <a14:m>
                  <m:oMath xmlns:m="http://schemas.openxmlformats.org/officeDocument/2006/math">
                    <m:r>
                      <m:rPr>
                        <m:sty m:val="p"/>
                      </m:rPr>
                      <a:rPr lang="el-GR" i="0" dirty="0" smtClean="0">
                        <a:effectLst/>
                        <a:latin typeface="Cambria Math" panose="02040503050406030204" pitchFamily="18" charset="0"/>
                      </a:rPr>
                      <m:t>Ω</m:t>
                    </m:r>
                    <m:r>
                      <a:rPr lang="en-GB" i="1" baseline="-25000" dirty="0" err="1" smtClean="0">
                        <a:effectLst/>
                        <a:latin typeface="Cambria Math" panose="02040503050406030204" pitchFamily="18" charset="0"/>
                      </a:rPr>
                      <m:t>𝑣h</m:t>
                    </m:r>
                    <m:r>
                      <a:rPr lang="en-GB" i="1" dirty="0" smtClean="0">
                        <a:effectLst/>
                        <a:latin typeface="Cambria Math" panose="02040503050406030204" pitchFamily="18" charset="0"/>
                      </a:rPr>
                      <m:t>,</m:t>
                    </m:r>
                    <m:r>
                      <m:rPr>
                        <m:sty m:val="p"/>
                      </m:rPr>
                      <a:rPr lang="el-GR" i="0" dirty="0" smtClean="0">
                        <a:effectLst/>
                        <a:latin typeface="Cambria Math" panose="02040503050406030204" pitchFamily="18" charset="0"/>
                      </a:rPr>
                      <m:t>Ω</m:t>
                    </m:r>
                    <m:r>
                      <a:rPr lang="en-GB" i="1" baseline="-25000" dirty="0" err="1" smtClean="0">
                        <a:effectLst/>
                        <a:latin typeface="Cambria Math" panose="02040503050406030204" pitchFamily="18" charset="0"/>
                      </a:rPr>
                      <m:t>𝑞h</m:t>
                    </m:r>
                    <m:r>
                      <a:rPr lang="en-GB" i="1" dirty="0" smtClean="0">
                        <a:effectLst/>
                        <a:latin typeface="Cambria Math" panose="02040503050406030204" pitchFamily="18" charset="0"/>
                      </a:rPr>
                      <m:t>,</m:t>
                    </m:r>
                    <m:r>
                      <m:rPr>
                        <m:sty m:val="p"/>
                      </m:rPr>
                      <a:rPr lang="el-GR" i="0" dirty="0" smtClean="0">
                        <a:effectLst/>
                        <a:latin typeface="Cambria Math" panose="02040503050406030204" pitchFamily="18" charset="0"/>
                      </a:rPr>
                      <m:t>Ω</m:t>
                    </m:r>
                    <m:r>
                      <a:rPr lang="en-GB" i="1" baseline="-25000" dirty="0" err="1" smtClean="0">
                        <a:effectLst/>
                        <a:latin typeface="Cambria Math" panose="02040503050406030204" pitchFamily="18" charset="0"/>
                      </a:rPr>
                      <m:t>𝑘h</m:t>
                    </m:r>
                    <m:r>
                      <a:rPr lang="en-GB" i="1" dirty="0" smtClean="0">
                        <a:effectLst/>
                        <a:latin typeface="Cambria Math" panose="02040503050406030204" pitchFamily="18" charset="0"/>
                      </a:rPr>
                      <m:t> </m:t>
                    </m:r>
                  </m:oMath>
                </a14:m>
                <a:r>
                  <a:rPr lang="en-GB" dirty="0">
                    <a:effectLst/>
                  </a:rPr>
                  <a:t>are </a:t>
                </a:r>
                <a14:m>
                  <m:oMath xmlns:m="http://schemas.openxmlformats.org/officeDocument/2006/math">
                    <m:r>
                      <a:rPr lang="en-GB" i="1" dirty="0" smtClean="0">
                        <a:effectLst/>
                        <a:latin typeface="Cambria Math" panose="02040503050406030204" pitchFamily="18" charset="0"/>
                      </a:rPr>
                      <m:t>1024</m:t>
                    </m:r>
                    <m:r>
                      <a:rPr lang="en-GB" i="1" dirty="0" smtClean="0">
                        <a:effectLst/>
                        <a:latin typeface="Cambria Math" panose="02040503050406030204" pitchFamily="18" charset="0"/>
                        <a:ea typeface="Cambria Math" panose="02040503050406030204" pitchFamily="18" charset="0"/>
                      </a:rPr>
                      <m:t>×</m:t>
                    </m:r>
                    <m:r>
                      <a:rPr lang="en-GB" i="1" dirty="0" smtClean="0">
                        <a:effectLst/>
                        <a:latin typeface="Cambria Math" panose="02040503050406030204" pitchFamily="18" charset="0"/>
                      </a:rPr>
                      <m:t>64</m:t>
                    </m:r>
                  </m:oMath>
                </a14:m>
                <a:r>
                  <a:rPr lang="en-GB" dirty="0">
                    <a:effectLst/>
                  </a:rPr>
                  <a:t>).</a:t>
                </a:r>
              </a:p>
              <a:p>
                <a:r>
                  <a:rPr lang="en-GB" dirty="0">
                    <a:effectLst/>
                  </a:rPr>
                  <a:t>The dimension of the hidden layer in the neural network layer of the transformer is 4096.</a:t>
                </a:r>
              </a:p>
              <a:p>
                <a:r>
                  <a:rPr lang="en-GB" dirty="0">
                    <a:effectLst/>
                  </a:rPr>
                  <a:t>The total number of parameters is ∼ 340 million.</a:t>
                </a:r>
              </a:p>
              <a:p>
                <a:endParaRPr lang="en-GB" dirty="0"/>
              </a:p>
            </p:txBody>
          </p:sp>
        </mc:Choice>
        <mc:Fallback xmlns="">
          <p:sp>
            <p:nvSpPr>
              <p:cNvPr id="3" name="Content Placeholder 2">
                <a:extLst>
                  <a:ext uri="{FF2B5EF4-FFF2-40B4-BE49-F238E27FC236}">
                    <a16:creationId xmlns:a16="http://schemas.microsoft.com/office/drawing/2014/main" id="{8E8F3074-78D0-410F-3373-968E31ECA704}"/>
                  </a:ext>
                </a:extLst>
              </p:cNvPr>
              <p:cNvSpPr>
                <a:spLocks noGrp="1" noRot="1" noChangeAspect="1" noMove="1" noResize="1" noEditPoints="1" noAdjustHandles="1" noChangeArrowheads="1" noChangeShapeType="1" noTextEdit="1"/>
              </p:cNvSpPr>
              <p:nvPr>
                <p:ph idx="1"/>
              </p:nvPr>
            </p:nvSpPr>
            <p:spPr>
              <a:blipFill>
                <a:blip r:embed="rId2"/>
                <a:stretch>
                  <a:fillRect l="-772" t="-1223" r="-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E77521D-8EA5-D41C-CD12-D6E97A8DCAE5}"/>
              </a:ext>
            </a:extLst>
          </p:cNvPr>
          <p:cNvSpPr>
            <a:spLocks noGrp="1"/>
          </p:cNvSpPr>
          <p:nvPr>
            <p:ph type="sldNum" sz="quarter" idx="12"/>
          </p:nvPr>
        </p:nvSpPr>
        <p:spPr/>
        <p:txBody>
          <a:bodyPr/>
          <a:lstStyle/>
          <a:p>
            <a:fld id="{44E22EE9-B8A0-0641-9265-052CFE9B95A7}" type="slidenum">
              <a:rPr lang="en-GB" altLang="en-US" smtClean="0"/>
              <a:pPr/>
              <a:t>56</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22143CA-AA03-0EBD-2DCE-3D5F676C5D53}"/>
                  </a:ext>
                </a:extLst>
              </p14:cNvPr>
              <p14:cNvContentPartPr/>
              <p14:nvPr/>
            </p14:nvContentPartPr>
            <p14:xfrm>
              <a:off x="2220840" y="1409760"/>
              <a:ext cx="4557240" cy="3090600"/>
            </p14:xfrm>
          </p:contentPart>
        </mc:Choice>
        <mc:Fallback xmlns="">
          <p:pic>
            <p:nvPicPr>
              <p:cNvPr id="5" name="Ink 4">
                <a:extLst>
                  <a:ext uri="{FF2B5EF4-FFF2-40B4-BE49-F238E27FC236}">
                    <a16:creationId xmlns:a16="http://schemas.microsoft.com/office/drawing/2014/main" id="{F22143CA-AA03-0EBD-2DCE-3D5F676C5D53}"/>
                  </a:ext>
                </a:extLst>
              </p:cNvPr>
              <p:cNvPicPr/>
              <p:nvPr/>
            </p:nvPicPr>
            <p:blipFill>
              <a:blip r:embed="rId4"/>
              <a:stretch>
                <a:fillRect/>
              </a:stretch>
            </p:blipFill>
            <p:spPr>
              <a:xfrm>
                <a:off x="2211480" y="1400400"/>
                <a:ext cx="4575960" cy="3109320"/>
              </a:xfrm>
              <a:prstGeom prst="rect">
                <a:avLst/>
              </a:prstGeom>
            </p:spPr>
          </p:pic>
        </mc:Fallback>
      </mc:AlternateContent>
    </p:spTree>
    <p:extLst>
      <p:ext uri="{BB962C8B-B14F-4D97-AF65-F5344CB8AC3E}">
        <p14:creationId xmlns:p14="http://schemas.microsoft.com/office/powerpoint/2010/main" val="865267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B747-1AF3-E808-3CE5-A37A3AFCA0A5}"/>
              </a:ext>
            </a:extLst>
          </p:cNvPr>
          <p:cNvSpPr>
            <a:spLocks noGrp="1"/>
          </p:cNvSpPr>
          <p:nvPr>
            <p:ph type="title"/>
          </p:nvPr>
        </p:nvSpPr>
        <p:spPr/>
        <p:txBody>
          <a:bodyPr/>
          <a:lstStyle/>
          <a:p>
            <a:r>
              <a:rPr lang="en-GB" dirty="0"/>
              <a:t>BERT</a:t>
            </a:r>
          </a:p>
        </p:txBody>
      </p:sp>
      <p:sp>
        <p:nvSpPr>
          <p:cNvPr id="3" name="Content Placeholder 2">
            <a:extLst>
              <a:ext uri="{FF2B5EF4-FFF2-40B4-BE49-F238E27FC236}">
                <a16:creationId xmlns:a16="http://schemas.microsoft.com/office/drawing/2014/main" id="{441277D8-791B-DD0D-5D33-5EA111B57903}"/>
              </a:ext>
            </a:extLst>
          </p:cNvPr>
          <p:cNvSpPr>
            <a:spLocks noGrp="1"/>
          </p:cNvSpPr>
          <p:nvPr>
            <p:ph idx="1"/>
          </p:nvPr>
        </p:nvSpPr>
        <p:spPr/>
        <p:txBody>
          <a:bodyPr/>
          <a:lstStyle/>
          <a:p>
            <a:r>
              <a:rPr lang="en-GB" dirty="0">
                <a:effectLst/>
              </a:rPr>
              <a:t>Encoder models like BERT exploit transfer learning. </a:t>
            </a:r>
          </a:p>
          <a:p>
            <a:r>
              <a:rPr lang="en-GB" dirty="0">
                <a:effectLst/>
              </a:rPr>
              <a:t>During pretraining, the parameters of the transformer architecture are learned using self-supervision from a large corpus of text. </a:t>
            </a:r>
          </a:p>
          <a:p>
            <a:r>
              <a:rPr lang="en-GB" dirty="0">
                <a:effectLst/>
              </a:rPr>
              <a:t>The goal here is for the model to learn general information about the statistics of language. </a:t>
            </a:r>
          </a:p>
          <a:p>
            <a:r>
              <a:rPr lang="en-GB" dirty="0">
                <a:effectLst/>
              </a:rPr>
              <a:t>In the fine-tuning stage, the resulting network is adapted to solve a particular task using a smaller body of supervised training data.</a:t>
            </a:r>
          </a:p>
          <a:p>
            <a:endParaRPr lang="en-GB" dirty="0"/>
          </a:p>
        </p:txBody>
      </p:sp>
      <p:sp>
        <p:nvSpPr>
          <p:cNvPr id="4" name="Slide Number Placeholder 3">
            <a:extLst>
              <a:ext uri="{FF2B5EF4-FFF2-40B4-BE49-F238E27FC236}">
                <a16:creationId xmlns:a16="http://schemas.microsoft.com/office/drawing/2014/main" id="{C8E12315-92F6-9834-7F45-A3B82719BD85}"/>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3F0363A-06A9-0135-3A79-950AD11FDA83}"/>
                  </a:ext>
                </a:extLst>
              </p14:cNvPr>
              <p14:cNvContentPartPr/>
              <p14:nvPr/>
            </p14:nvContentPartPr>
            <p14:xfrm>
              <a:off x="2056320" y="2102760"/>
              <a:ext cx="5028120" cy="1781640"/>
            </p14:xfrm>
          </p:contentPart>
        </mc:Choice>
        <mc:Fallback xmlns="">
          <p:pic>
            <p:nvPicPr>
              <p:cNvPr id="5" name="Ink 4">
                <a:extLst>
                  <a:ext uri="{FF2B5EF4-FFF2-40B4-BE49-F238E27FC236}">
                    <a16:creationId xmlns:a16="http://schemas.microsoft.com/office/drawing/2014/main" id="{83F0363A-06A9-0135-3A79-950AD11FDA83}"/>
                  </a:ext>
                </a:extLst>
              </p:cNvPr>
              <p:cNvPicPr/>
              <p:nvPr/>
            </p:nvPicPr>
            <p:blipFill>
              <a:blip r:embed="rId3"/>
              <a:stretch>
                <a:fillRect/>
              </a:stretch>
            </p:blipFill>
            <p:spPr>
              <a:xfrm>
                <a:off x="2046960" y="2093400"/>
                <a:ext cx="5046840" cy="1800360"/>
              </a:xfrm>
              <a:prstGeom prst="rect">
                <a:avLst/>
              </a:prstGeom>
            </p:spPr>
          </p:pic>
        </mc:Fallback>
      </mc:AlternateContent>
    </p:spTree>
    <p:extLst>
      <p:ext uri="{BB962C8B-B14F-4D97-AF65-F5344CB8AC3E}">
        <p14:creationId xmlns:p14="http://schemas.microsoft.com/office/powerpoint/2010/main" val="3261543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B20B-A0B9-36F5-9A48-1E9C13B58077}"/>
              </a:ext>
            </a:extLst>
          </p:cNvPr>
          <p:cNvSpPr>
            <a:spLocks noGrp="1"/>
          </p:cNvSpPr>
          <p:nvPr>
            <p:ph type="title"/>
          </p:nvPr>
        </p:nvSpPr>
        <p:spPr/>
        <p:txBody>
          <a:bodyPr/>
          <a:lstStyle/>
          <a:p>
            <a:r>
              <a:rPr lang="en-GB" dirty="0"/>
              <a:t>Pre-training</a:t>
            </a:r>
          </a:p>
        </p:txBody>
      </p:sp>
      <p:sp>
        <p:nvSpPr>
          <p:cNvPr id="3" name="Content Placeholder 2">
            <a:extLst>
              <a:ext uri="{FF2B5EF4-FFF2-40B4-BE49-F238E27FC236}">
                <a16:creationId xmlns:a16="http://schemas.microsoft.com/office/drawing/2014/main" id="{A5EDC343-A0EC-503F-8E04-02117EF19D1B}"/>
              </a:ext>
            </a:extLst>
          </p:cNvPr>
          <p:cNvSpPr>
            <a:spLocks noGrp="1"/>
          </p:cNvSpPr>
          <p:nvPr>
            <p:ph idx="1"/>
          </p:nvPr>
        </p:nvSpPr>
        <p:spPr/>
        <p:txBody>
          <a:bodyPr/>
          <a:lstStyle/>
          <a:p>
            <a:r>
              <a:rPr lang="en-GB" dirty="0">
                <a:effectLst/>
              </a:rPr>
              <a:t>In the pre-training stage, the network is trained using self-supervision. This allows the use of enormous amounts of data without the need for manual labels. </a:t>
            </a:r>
          </a:p>
          <a:p>
            <a:r>
              <a:rPr lang="en-GB" dirty="0">
                <a:effectLst/>
              </a:rPr>
              <a:t>For BERT, the self supervision</a:t>
            </a:r>
            <a:r>
              <a:rPr lang="en-GB" dirty="0"/>
              <a:t> </a:t>
            </a:r>
            <a:r>
              <a:rPr lang="en-GB" dirty="0">
                <a:effectLst/>
              </a:rPr>
              <a:t>task consists of predicting missing words from sentences from a large internet corpus. </a:t>
            </a:r>
          </a:p>
          <a:p>
            <a:r>
              <a:rPr lang="en-GB" dirty="0">
                <a:effectLst/>
              </a:rPr>
              <a:t>During training, the maximum input length is 512 tokens, and the batch size is 256. </a:t>
            </a:r>
          </a:p>
          <a:p>
            <a:r>
              <a:rPr lang="en-GB" dirty="0">
                <a:effectLst/>
              </a:rPr>
              <a:t>The system is trained for a million steps, corresponding to roughly 50 epochs of the 3.3-billion word corpus.</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A832DB29-A2CF-AC78-03D6-FB00AF651CE4}"/>
              </a:ext>
            </a:extLst>
          </p:cNvPr>
          <p:cNvSpPr>
            <a:spLocks noGrp="1"/>
          </p:cNvSpPr>
          <p:nvPr>
            <p:ph type="sldNum" sz="quarter" idx="12"/>
          </p:nvPr>
        </p:nvSpPr>
        <p:spPr/>
        <p:txBody>
          <a:bodyPr/>
          <a:lstStyle/>
          <a:p>
            <a:fld id="{44E22EE9-B8A0-0641-9265-052CFE9B95A7}" type="slidenum">
              <a:rPr lang="en-GB" altLang="en-US" smtClean="0"/>
              <a:pPr/>
              <a:t>58</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F231597-89F4-4F7E-2B04-9891631B2D51}"/>
                  </a:ext>
                </a:extLst>
              </p14:cNvPr>
              <p14:cNvContentPartPr/>
              <p14:nvPr/>
            </p14:nvContentPartPr>
            <p14:xfrm>
              <a:off x="988200" y="2574000"/>
              <a:ext cx="7420680" cy="1992240"/>
            </p14:xfrm>
          </p:contentPart>
        </mc:Choice>
        <mc:Fallback xmlns="">
          <p:pic>
            <p:nvPicPr>
              <p:cNvPr id="5" name="Ink 4">
                <a:extLst>
                  <a:ext uri="{FF2B5EF4-FFF2-40B4-BE49-F238E27FC236}">
                    <a16:creationId xmlns:a16="http://schemas.microsoft.com/office/drawing/2014/main" id="{2F231597-89F4-4F7E-2B04-9891631B2D51}"/>
                  </a:ext>
                </a:extLst>
              </p:cNvPr>
              <p:cNvPicPr/>
              <p:nvPr/>
            </p:nvPicPr>
            <p:blipFill>
              <a:blip r:embed="rId3"/>
              <a:stretch>
                <a:fillRect/>
              </a:stretch>
            </p:blipFill>
            <p:spPr>
              <a:xfrm>
                <a:off x="978840" y="2564640"/>
                <a:ext cx="7439400" cy="2010960"/>
              </a:xfrm>
              <a:prstGeom prst="rect">
                <a:avLst/>
              </a:prstGeom>
            </p:spPr>
          </p:pic>
        </mc:Fallback>
      </mc:AlternateContent>
    </p:spTree>
    <p:extLst>
      <p:ext uri="{BB962C8B-B14F-4D97-AF65-F5344CB8AC3E}">
        <p14:creationId xmlns:p14="http://schemas.microsoft.com/office/powerpoint/2010/main" val="3016442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D907-8332-A669-BB48-E356BBA42746}"/>
              </a:ext>
            </a:extLst>
          </p:cNvPr>
          <p:cNvSpPr>
            <a:spLocks noGrp="1"/>
          </p:cNvSpPr>
          <p:nvPr>
            <p:ph type="title"/>
          </p:nvPr>
        </p:nvSpPr>
        <p:spPr/>
        <p:txBody>
          <a:bodyPr/>
          <a:lstStyle/>
          <a:p>
            <a:r>
              <a:rPr lang="en-GB" dirty="0"/>
              <a:t>BERT</a:t>
            </a:r>
          </a:p>
        </p:txBody>
      </p:sp>
      <p:sp>
        <p:nvSpPr>
          <p:cNvPr id="3" name="Slide Number Placeholder 2">
            <a:extLst>
              <a:ext uri="{FF2B5EF4-FFF2-40B4-BE49-F238E27FC236}">
                <a16:creationId xmlns:a16="http://schemas.microsoft.com/office/drawing/2014/main" id="{762D75CE-EBE1-29CC-B0F8-8FF9A203A4B9}"/>
              </a:ext>
            </a:extLst>
          </p:cNvPr>
          <p:cNvSpPr>
            <a:spLocks noGrp="1"/>
          </p:cNvSpPr>
          <p:nvPr>
            <p:ph type="sldNum" sz="quarter" idx="12"/>
          </p:nvPr>
        </p:nvSpPr>
        <p:spPr/>
        <p:txBody>
          <a:bodyPr/>
          <a:lstStyle/>
          <a:p>
            <a:fld id="{BB98F552-A29D-2D4E-8192-F20670493719}" type="slidenum">
              <a:rPr lang="en-GB" altLang="en-US" smtClean="0"/>
              <a:pPr/>
              <a:t>59</a:t>
            </a:fld>
            <a:endParaRPr lang="en-GB" altLang="en-US" dirty="0"/>
          </a:p>
        </p:txBody>
      </p:sp>
      <p:pic>
        <p:nvPicPr>
          <p:cNvPr id="5" name="Picture 4" descr="Diagram&#10;&#10;Description automatically generated">
            <a:extLst>
              <a:ext uri="{FF2B5EF4-FFF2-40B4-BE49-F238E27FC236}">
                <a16:creationId xmlns:a16="http://schemas.microsoft.com/office/drawing/2014/main" id="{E0D4B00B-89B6-C7BB-7E6E-8EA1472AB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489348"/>
            <a:ext cx="8744821" cy="3408338"/>
          </a:xfrm>
          <a:prstGeom prst="rect">
            <a:avLst/>
          </a:prstGeom>
        </p:spPr>
      </p:pic>
      <p:sp>
        <p:nvSpPr>
          <p:cNvPr id="4" name="TextBox 3">
            <a:extLst>
              <a:ext uri="{FF2B5EF4-FFF2-40B4-BE49-F238E27FC236}">
                <a16:creationId xmlns:a16="http://schemas.microsoft.com/office/drawing/2014/main" id="{8DDE5246-D3A9-D998-9A51-4C4B0336B025}"/>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C28B764-9240-17B4-9B1B-B68939E34B81}"/>
                  </a:ext>
                </a:extLst>
              </p14:cNvPr>
              <p14:cNvContentPartPr/>
              <p14:nvPr/>
            </p14:nvContentPartPr>
            <p14:xfrm>
              <a:off x="4167000" y="1582560"/>
              <a:ext cx="4409640" cy="3672360"/>
            </p14:xfrm>
          </p:contentPart>
        </mc:Choice>
        <mc:Fallback xmlns="">
          <p:pic>
            <p:nvPicPr>
              <p:cNvPr id="6" name="Ink 5">
                <a:extLst>
                  <a:ext uri="{FF2B5EF4-FFF2-40B4-BE49-F238E27FC236}">
                    <a16:creationId xmlns:a16="http://schemas.microsoft.com/office/drawing/2014/main" id="{DC28B764-9240-17B4-9B1B-B68939E34B81}"/>
                  </a:ext>
                </a:extLst>
              </p:cNvPr>
              <p:cNvPicPr/>
              <p:nvPr/>
            </p:nvPicPr>
            <p:blipFill>
              <a:blip r:embed="rId4"/>
              <a:stretch>
                <a:fillRect/>
              </a:stretch>
            </p:blipFill>
            <p:spPr>
              <a:xfrm>
                <a:off x="4157640" y="1573200"/>
                <a:ext cx="4428360" cy="3691080"/>
              </a:xfrm>
              <a:prstGeom prst="rect">
                <a:avLst/>
              </a:prstGeom>
            </p:spPr>
          </p:pic>
        </mc:Fallback>
      </mc:AlternateContent>
    </p:spTree>
    <p:extLst>
      <p:ext uri="{BB962C8B-B14F-4D97-AF65-F5344CB8AC3E}">
        <p14:creationId xmlns:p14="http://schemas.microsoft.com/office/powerpoint/2010/main" val="1941267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93AF-9BAF-406C-AAC7-2A91AC78BD0F}"/>
              </a:ext>
            </a:extLst>
          </p:cNvPr>
          <p:cNvSpPr>
            <a:spLocks noGrp="1"/>
          </p:cNvSpPr>
          <p:nvPr>
            <p:ph type="title"/>
          </p:nvPr>
        </p:nvSpPr>
        <p:spPr/>
        <p:txBody>
          <a:bodyPr/>
          <a:lstStyle/>
          <a:p>
            <a:r>
              <a:rPr lang="en-GB" dirty="0"/>
              <a:t>Attention (also requires context)</a:t>
            </a:r>
          </a:p>
        </p:txBody>
      </p:sp>
      <p:sp>
        <p:nvSpPr>
          <p:cNvPr id="3" name="Slide Number Placeholder 2">
            <a:extLst>
              <a:ext uri="{FF2B5EF4-FFF2-40B4-BE49-F238E27FC236}">
                <a16:creationId xmlns:a16="http://schemas.microsoft.com/office/drawing/2014/main" id="{36792CF7-DF65-A7D8-38E2-DFA743D96E44}"/>
              </a:ext>
            </a:extLst>
          </p:cNvPr>
          <p:cNvSpPr>
            <a:spLocks noGrp="1"/>
          </p:cNvSpPr>
          <p:nvPr>
            <p:ph type="sldNum" sz="quarter" idx="12"/>
          </p:nvPr>
        </p:nvSpPr>
        <p:spPr/>
        <p:txBody>
          <a:bodyPr/>
          <a:lstStyle/>
          <a:p>
            <a:fld id="{BB98F552-A29D-2D4E-8192-F20670493719}" type="slidenum">
              <a:rPr lang="en-GB" altLang="en-US" smtClean="0"/>
              <a:pPr/>
              <a:t>6</a:t>
            </a:fld>
            <a:endParaRPr lang="en-GB" altLang="en-US" dirty="0"/>
          </a:p>
        </p:txBody>
      </p:sp>
      <p:pic>
        <p:nvPicPr>
          <p:cNvPr id="5" name="Picture 4">
            <a:extLst>
              <a:ext uri="{FF2B5EF4-FFF2-40B4-BE49-F238E27FC236}">
                <a16:creationId xmlns:a16="http://schemas.microsoft.com/office/drawing/2014/main" id="{4CE98A02-C921-6A18-1E8D-C0FB72B3B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52" y="930702"/>
            <a:ext cx="7330008" cy="1684674"/>
          </a:xfrm>
          <a:prstGeom prst="rect">
            <a:avLst/>
          </a:prstGeom>
          <a:ln>
            <a:solidFill>
              <a:srgbClr val="92D050"/>
            </a:solidFill>
          </a:ln>
        </p:spPr>
      </p:pic>
      <p:pic>
        <p:nvPicPr>
          <p:cNvPr id="7" name="Picture 6">
            <a:extLst>
              <a:ext uri="{FF2B5EF4-FFF2-40B4-BE49-F238E27FC236}">
                <a16:creationId xmlns:a16="http://schemas.microsoft.com/office/drawing/2014/main" id="{8D512707-D044-14A0-4788-AD4B20E99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30" y="2857500"/>
            <a:ext cx="7772400" cy="795039"/>
          </a:xfrm>
          <a:prstGeom prst="rect">
            <a:avLst/>
          </a:prstGeom>
          <a:noFill/>
          <a:ln>
            <a:solidFill>
              <a:srgbClr val="FF0000"/>
            </a:solidFill>
          </a:ln>
        </p:spPr>
      </p:pic>
      <p:pic>
        <p:nvPicPr>
          <p:cNvPr id="9" name="Picture 8" descr="Text&#10;&#10;Description automatically generated">
            <a:extLst>
              <a:ext uri="{FF2B5EF4-FFF2-40B4-BE49-F238E27FC236}">
                <a16:creationId xmlns:a16="http://schemas.microsoft.com/office/drawing/2014/main" id="{3EEF3DAF-7D57-697C-2D05-1C30A4BD8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008" y="3894663"/>
            <a:ext cx="7772400" cy="1580231"/>
          </a:xfrm>
          <a:prstGeom prst="rect">
            <a:avLst/>
          </a:prstGeom>
          <a:ln>
            <a:solidFill>
              <a:srgbClr val="92D050"/>
            </a:solidFill>
          </a:ln>
        </p:spPr>
      </p:pic>
    </p:spTree>
    <p:extLst>
      <p:ext uri="{BB962C8B-B14F-4D97-AF65-F5344CB8AC3E}">
        <p14:creationId xmlns:p14="http://schemas.microsoft.com/office/powerpoint/2010/main" val="2153076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D3CA-72CA-0D32-6AA2-0919F76F9899}"/>
              </a:ext>
            </a:extLst>
          </p:cNvPr>
          <p:cNvSpPr>
            <a:spLocks noGrp="1"/>
          </p:cNvSpPr>
          <p:nvPr>
            <p:ph type="title"/>
          </p:nvPr>
        </p:nvSpPr>
        <p:spPr/>
        <p:txBody>
          <a:bodyPr/>
          <a:lstStyle/>
          <a:p>
            <a:r>
              <a:rPr lang="en-GB" dirty="0"/>
              <a:t>Pre-training – predicting missing words</a:t>
            </a:r>
          </a:p>
        </p:txBody>
      </p:sp>
      <p:sp>
        <p:nvSpPr>
          <p:cNvPr id="3" name="Content Placeholder 2">
            <a:extLst>
              <a:ext uri="{FF2B5EF4-FFF2-40B4-BE49-F238E27FC236}">
                <a16:creationId xmlns:a16="http://schemas.microsoft.com/office/drawing/2014/main" id="{204E6452-290D-6016-3C1B-23D4DFBA257F}"/>
              </a:ext>
            </a:extLst>
          </p:cNvPr>
          <p:cNvSpPr>
            <a:spLocks noGrp="1"/>
          </p:cNvSpPr>
          <p:nvPr>
            <p:ph idx="1"/>
          </p:nvPr>
        </p:nvSpPr>
        <p:spPr/>
        <p:txBody>
          <a:bodyPr/>
          <a:lstStyle/>
          <a:p>
            <a:r>
              <a:rPr lang="en-GB" dirty="0">
                <a:effectLst/>
              </a:rPr>
              <a:t>Predicting missing words forces the transformer network to understand some syntax.</a:t>
            </a:r>
          </a:p>
          <a:p>
            <a:r>
              <a:rPr lang="en-GB" dirty="0">
                <a:effectLst/>
              </a:rPr>
              <a:t>For example, it might learn that the adjective </a:t>
            </a:r>
            <a:r>
              <a:rPr lang="en-GB" dirty="0">
                <a:solidFill>
                  <a:srgbClr val="339999"/>
                </a:solidFill>
                <a:effectLst/>
              </a:rPr>
              <a:t>red </a:t>
            </a:r>
            <a:r>
              <a:rPr lang="en-GB" dirty="0">
                <a:effectLst/>
              </a:rPr>
              <a:t>is often found before nouns like </a:t>
            </a:r>
            <a:r>
              <a:rPr lang="en-GB" dirty="0">
                <a:solidFill>
                  <a:srgbClr val="339999"/>
                </a:solidFill>
                <a:effectLst/>
              </a:rPr>
              <a:t>house</a:t>
            </a:r>
            <a:r>
              <a:rPr lang="en-GB" dirty="0">
                <a:solidFill>
                  <a:srgbClr val="339999"/>
                </a:solidFill>
              </a:rPr>
              <a:t> </a:t>
            </a:r>
            <a:r>
              <a:rPr lang="en-GB" dirty="0">
                <a:effectLst/>
              </a:rPr>
              <a:t>or </a:t>
            </a:r>
            <a:r>
              <a:rPr lang="en-GB" dirty="0">
                <a:solidFill>
                  <a:srgbClr val="339999"/>
                </a:solidFill>
                <a:effectLst/>
              </a:rPr>
              <a:t>car </a:t>
            </a:r>
            <a:r>
              <a:rPr lang="en-GB" dirty="0">
                <a:effectLst/>
              </a:rPr>
              <a:t>but never before a verb like </a:t>
            </a:r>
            <a:r>
              <a:rPr lang="en-GB" dirty="0">
                <a:solidFill>
                  <a:srgbClr val="339999"/>
                </a:solidFill>
                <a:effectLst/>
              </a:rPr>
              <a:t>shout</a:t>
            </a:r>
            <a:r>
              <a:rPr lang="en-GB" dirty="0">
                <a:effectLst/>
              </a:rPr>
              <a:t>. </a:t>
            </a:r>
          </a:p>
          <a:p>
            <a:r>
              <a:rPr lang="en-GB" dirty="0">
                <a:effectLst/>
              </a:rPr>
              <a:t>It also allows the model to learn superficial common sense about the world. For example, after training, the model will assign a higher probability to the missing word </a:t>
            </a:r>
            <a:r>
              <a:rPr lang="en-GB" dirty="0">
                <a:solidFill>
                  <a:srgbClr val="339999"/>
                </a:solidFill>
                <a:effectLst/>
              </a:rPr>
              <a:t>train </a:t>
            </a:r>
            <a:r>
              <a:rPr lang="en-GB" dirty="0">
                <a:effectLst/>
              </a:rPr>
              <a:t>in the sentence </a:t>
            </a:r>
            <a:r>
              <a:rPr lang="en-GB" dirty="0">
                <a:solidFill>
                  <a:srgbClr val="339999"/>
                </a:solidFill>
                <a:effectLst/>
              </a:rPr>
              <a:t>The &lt;mask&gt; pulled into</a:t>
            </a:r>
            <a:r>
              <a:rPr lang="en-GB" dirty="0"/>
              <a:t> </a:t>
            </a:r>
            <a:r>
              <a:rPr lang="en-GB" dirty="0">
                <a:solidFill>
                  <a:srgbClr val="339999"/>
                </a:solidFill>
                <a:effectLst/>
              </a:rPr>
              <a:t>the station </a:t>
            </a:r>
            <a:r>
              <a:rPr lang="en-GB" dirty="0">
                <a:effectLst/>
              </a:rPr>
              <a:t>than it would to the word </a:t>
            </a:r>
            <a:r>
              <a:rPr lang="en-GB" dirty="0">
                <a:solidFill>
                  <a:srgbClr val="339999"/>
                </a:solidFill>
                <a:effectLst/>
              </a:rPr>
              <a:t>peanut</a:t>
            </a:r>
            <a:r>
              <a:rPr lang="en-GB" dirty="0">
                <a:effectLst/>
              </a:rPr>
              <a:t>. However, the degree of “understanding” this type of model can ever have is limited.</a:t>
            </a:r>
          </a:p>
          <a:p>
            <a:endParaRPr lang="en-GB" dirty="0"/>
          </a:p>
        </p:txBody>
      </p:sp>
      <p:sp>
        <p:nvSpPr>
          <p:cNvPr id="4" name="Slide Number Placeholder 3">
            <a:extLst>
              <a:ext uri="{FF2B5EF4-FFF2-40B4-BE49-F238E27FC236}">
                <a16:creationId xmlns:a16="http://schemas.microsoft.com/office/drawing/2014/main" id="{367A2D67-6936-4FCA-9DFE-7C7DAC2DA708}"/>
              </a:ext>
            </a:extLst>
          </p:cNvPr>
          <p:cNvSpPr>
            <a:spLocks noGrp="1"/>
          </p:cNvSpPr>
          <p:nvPr>
            <p:ph type="sldNum" sz="quarter" idx="12"/>
          </p:nvPr>
        </p:nvSpPr>
        <p:spPr/>
        <p:txBody>
          <a:bodyPr/>
          <a:lstStyle/>
          <a:p>
            <a:fld id="{44E22EE9-B8A0-0641-9265-052CFE9B95A7}" type="slidenum">
              <a:rPr lang="en-GB" altLang="en-US" smtClean="0"/>
              <a:pPr/>
              <a:t>60</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226836-5448-FCA3-8BDF-B72374817985}"/>
                  </a:ext>
                </a:extLst>
              </p14:cNvPr>
              <p14:cNvContentPartPr/>
              <p14:nvPr/>
            </p14:nvContentPartPr>
            <p14:xfrm>
              <a:off x="635760" y="2141640"/>
              <a:ext cx="7578000" cy="1865520"/>
            </p14:xfrm>
          </p:contentPart>
        </mc:Choice>
        <mc:Fallback xmlns="">
          <p:pic>
            <p:nvPicPr>
              <p:cNvPr id="5" name="Ink 4">
                <a:extLst>
                  <a:ext uri="{FF2B5EF4-FFF2-40B4-BE49-F238E27FC236}">
                    <a16:creationId xmlns:a16="http://schemas.microsoft.com/office/drawing/2014/main" id="{CD226836-5448-FCA3-8BDF-B72374817985}"/>
                  </a:ext>
                </a:extLst>
              </p:cNvPr>
              <p:cNvPicPr/>
              <p:nvPr/>
            </p:nvPicPr>
            <p:blipFill>
              <a:blip r:embed="rId3"/>
              <a:stretch>
                <a:fillRect/>
              </a:stretch>
            </p:blipFill>
            <p:spPr>
              <a:xfrm>
                <a:off x="626400" y="2132280"/>
                <a:ext cx="7596720" cy="1884240"/>
              </a:xfrm>
              <a:prstGeom prst="rect">
                <a:avLst/>
              </a:prstGeom>
            </p:spPr>
          </p:pic>
        </mc:Fallback>
      </mc:AlternateContent>
    </p:spTree>
    <p:extLst>
      <p:ext uri="{BB962C8B-B14F-4D97-AF65-F5344CB8AC3E}">
        <p14:creationId xmlns:p14="http://schemas.microsoft.com/office/powerpoint/2010/main" val="964125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4EA6-F2B4-A3B9-A08F-04B8BA309F83}"/>
              </a:ext>
            </a:extLst>
          </p:cNvPr>
          <p:cNvSpPr>
            <a:spLocks noGrp="1"/>
          </p:cNvSpPr>
          <p:nvPr>
            <p:ph type="title"/>
          </p:nvPr>
        </p:nvSpPr>
        <p:spPr/>
        <p:txBody>
          <a:bodyPr/>
          <a:lstStyle/>
          <a:p>
            <a:r>
              <a:rPr lang="en-GB" dirty="0"/>
              <a:t>Pre-training – predicting adjunct sentences</a:t>
            </a:r>
          </a:p>
        </p:txBody>
      </p:sp>
      <p:sp>
        <p:nvSpPr>
          <p:cNvPr id="3" name="Content Placeholder 2">
            <a:extLst>
              <a:ext uri="{FF2B5EF4-FFF2-40B4-BE49-F238E27FC236}">
                <a16:creationId xmlns:a16="http://schemas.microsoft.com/office/drawing/2014/main" id="{CC62E64C-1287-BF75-1D60-E913BF84A9AA}"/>
              </a:ext>
            </a:extLst>
          </p:cNvPr>
          <p:cNvSpPr>
            <a:spLocks noGrp="1"/>
          </p:cNvSpPr>
          <p:nvPr>
            <p:ph idx="1"/>
          </p:nvPr>
        </p:nvSpPr>
        <p:spPr/>
        <p:txBody>
          <a:bodyPr/>
          <a:lstStyle/>
          <a:p>
            <a:r>
              <a:rPr lang="en-GB" dirty="0"/>
              <a:t>BERT also uses a secondary task that predicts whether two sentences were originally adjacent in the text or not, but this only marginally improves performance.</a:t>
            </a:r>
          </a:p>
          <a:p>
            <a:endParaRPr lang="en-GB" dirty="0"/>
          </a:p>
        </p:txBody>
      </p:sp>
      <p:sp>
        <p:nvSpPr>
          <p:cNvPr id="4" name="Slide Number Placeholder 3">
            <a:extLst>
              <a:ext uri="{FF2B5EF4-FFF2-40B4-BE49-F238E27FC236}">
                <a16:creationId xmlns:a16="http://schemas.microsoft.com/office/drawing/2014/main" id="{23EDD2B4-2472-EAC1-0AFD-E68857A47212}"/>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855C02B-ED77-74A4-B967-4B8B34824390}"/>
                  </a:ext>
                </a:extLst>
              </p14:cNvPr>
              <p14:cNvContentPartPr/>
              <p14:nvPr/>
            </p14:nvContentPartPr>
            <p14:xfrm>
              <a:off x="1202400" y="1359720"/>
              <a:ext cx="6280200" cy="532800"/>
            </p14:xfrm>
          </p:contentPart>
        </mc:Choice>
        <mc:Fallback xmlns="">
          <p:pic>
            <p:nvPicPr>
              <p:cNvPr id="5" name="Ink 4">
                <a:extLst>
                  <a:ext uri="{FF2B5EF4-FFF2-40B4-BE49-F238E27FC236}">
                    <a16:creationId xmlns:a16="http://schemas.microsoft.com/office/drawing/2014/main" id="{C855C02B-ED77-74A4-B967-4B8B34824390}"/>
                  </a:ext>
                </a:extLst>
              </p:cNvPr>
              <p:cNvPicPr/>
              <p:nvPr/>
            </p:nvPicPr>
            <p:blipFill>
              <a:blip r:embed="rId3"/>
              <a:stretch>
                <a:fillRect/>
              </a:stretch>
            </p:blipFill>
            <p:spPr>
              <a:xfrm>
                <a:off x="1193040" y="1350360"/>
                <a:ext cx="6298920" cy="551520"/>
              </a:xfrm>
              <a:prstGeom prst="rect">
                <a:avLst/>
              </a:prstGeom>
            </p:spPr>
          </p:pic>
        </mc:Fallback>
      </mc:AlternateContent>
    </p:spTree>
    <p:extLst>
      <p:ext uri="{BB962C8B-B14F-4D97-AF65-F5344CB8AC3E}">
        <p14:creationId xmlns:p14="http://schemas.microsoft.com/office/powerpoint/2010/main" val="2553125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16B2F-6AC5-E092-B2B4-739DBDAA125F}"/>
              </a:ext>
            </a:extLst>
          </p:cNvPr>
          <p:cNvSpPr>
            <a:spLocks noGrp="1"/>
          </p:cNvSpPr>
          <p:nvPr>
            <p:ph type="title"/>
          </p:nvPr>
        </p:nvSpPr>
        <p:spPr/>
        <p:txBody>
          <a:bodyPr/>
          <a:lstStyle/>
          <a:p>
            <a:r>
              <a:rPr lang="en-GB" dirty="0"/>
              <a:t>Fining tuning</a:t>
            </a:r>
          </a:p>
        </p:txBody>
      </p:sp>
      <p:sp>
        <p:nvSpPr>
          <p:cNvPr id="3" name="Content Placeholder 2">
            <a:extLst>
              <a:ext uri="{FF2B5EF4-FFF2-40B4-BE49-F238E27FC236}">
                <a16:creationId xmlns:a16="http://schemas.microsoft.com/office/drawing/2014/main" id="{1EDFEA66-C174-40DA-27C9-5208813374D9}"/>
              </a:ext>
            </a:extLst>
          </p:cNvPr>
          <p:cNvSpPr>
            <a:spLocks noGrp="1"/>
          </p:cNvSpPr>
          <p:nvPr>
            <p:ph idx="1"/>
          </p:nvPr>
        </p:nvSpPr>
        <p:spPr/>
        <p:txBody>
          <a:bodyPr/>
          <a:lstStyle/>
          <a:p>
            <a:r>
              <a:rPr lang="en-GB" dirty="0">
                <a:effectLst/>
              </a:rPr>
              <a:t>In the fine-tuning stage, the model parameters are adjusted to specialise the network to a particular task (e.g. sentiment analysis, named entity recognition). </a:t>
            </a:r>
          </a:p>
          <a:p>
            <a:r>
              <a:rPr lang="en-GB" dirty="0">
                <a:effectLst/>
              </a:rPr>
              <a:t>An extra layer is appended onto the transformer network to convert the output vectors to the desired output format.</a:t>
            </a:r>
          </a:p>
          <a:p>
            <a:endParaRPr lang="en-GB" dirty="0"/>
          </a:p>
        </p:txBody>
      </p:sp>
      <p:sp>
        <p:nvSpPr>
          <p:cNvPr id="4" name="Slide Number Placeholder 3">
            <a:extLst>
              <a:ext uri="{FF2B5EF4-FFF2-40B4-BE49-F238E27FC236}">
                <a16:creationId xmlns:a16="http://schemas.microsoft.com/office/drawing/2014/main" id="{033567B5-A625-DE17-5AF0-F63E1AE5E73D}"/>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dirty="0"/>
          </a:p>
        </p:txBody>
      </p:sp>
    </p:spTree>
    <p:extLst>
      <p:ext uri="{BB962C8B-B14F-4D97-AF65-F5344CB8AC3E}">
        <p14:creationId xmlns:p14="http://schemas.microsoft.com/office/powerpoint/2010/main" val="3839529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274EC-F716-4D61-202B-603179A29FB7}"/>
              </a:ext>
            </a:extLst>
          </p:cNvPr>
          <p:cNvSpPr>
            <a:spLocks noGrp="1"/>
          </p:cNvSpPr>
          <p:nvPr>
            <p:ph type="title"/>
          </p:nvPr>
        </p:nvSpPr>
        <p:spPr/>
        <p:txBody>
          <a:bodyPr/>
          <a:lstStyle/>
          <a:p>
            <a:r>
              <a:rPr lang="en-GB" dirty="0"/>
              <a:t>Fine tuning BERT- examples</a:t>
            </a:r>
          </a:p>
        </p:txBody>
      </p:sp>
      <p:sp>
        <p:nvSpPr>
          <p:cNvPr id="3" name="Slide Number Placeholder 2">
            <a:extLst>
              <a:ext uri="{FF2B5EF4-FFF2-40B4-BE49-F238E27FC236}">
                <a16:creationId xmlns:a16="http://schemas.microsoft.com/office/drawing/2014/main" id="{3A06B796-8CAE-90FE-01AC-06BDA417E048}"/>
              </a:ext>
            </a:extLst>
          </p:cNvPr>
          <p:cNvSpPr>
            <a:spLocks noGrp="1"/>
          </p:cNvSpPr>
          <p:nvPr>
            <p:ph type="sldNum" sz="quarter" idx="12"/>
          </p:nvPr>
        </p:nvSpPr>
        <p:spPr/>
        <p:txBody>
          <a:bodyPr/>
          <a:lstStyle/>
          <a:p>
            <a:fld id="{BB98F552-A29D-2D4E-8192-F20670493719}" type="slidenum">
              <a:rPr lang="en-GB" altLang="en-US" smtClean="0"/>
              <a:pPr/>
              <a:t>63</a:t>
            </a:fld>
            <a:endParaRPr lang="en-GB" altLang="en-US" dirty="0"/>
          </a:p>
        </p:txBody>
      </p:sp>
      <p:pic>
        <p:nvPicPr>
          <p:cNvPr id="5" name="Picture 4" descr="Diagram&#10;&#10;Description automatically generated">
            <a:extLst>
              <a:ext uri="{FF2B5EF4-FFF2-40B4-BE49-F238E27FC236}">
                <a16:creationId xmlns:a16="http://schemas.microsoft.com/office/drawing/2014/main" id="{DE77ECAA-B812-68C7-FB2A-6CEEEDF83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39469"/>
            <a:ext cx="7139136" cy="4826343"/>
          </a:xfrm>
          <a:prstGeom prst="rect">
            <a:avLst/>
          </a:prstGeom>
        </p:spPr>
      </p:pic>
      <p:sp>
        <p:nvSpPr>
          <p:cNvPr id="7" name="TextBox 6">
            <a:extLst>
              <a:ext uri="{FF2B5EF4-FFF2-40B4-BE49-F238E27FC236}">
                <a16:creationId xmlns:a16="http://schemas.microsoft.com/office/drawing/2014/main" id="{0461E142-B1CA-B254-372F-6959D0B25CF5}"/>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9C677C5-F2CA-A612-5251-9AECA3004BB4}"/>
                  </a:ext>
                </a:extLst>
              </p14:cNvPr>
              <p14:cNvContentPartPr/>
              <p14:nvPr/>
            </p14:nvContentPartPr>
            <p14:xfrm>
              <a:off x="6210720" y="1707120"/>
              <a:ext cx="1612440" cy="1395720"/>
            </p14:xfrm>
          </p:contentPart>
        </mc:Choice>
        <mc:Fallback xmlns="">
          <p:pic>
            <p:nvPicPr>
              <p:cNvPr id="4" name="Ink 3">
                <a:extLst>
                  <a:ext uri="{FF2B5EF4-FFF2-40B4-BE49-F238E27FC236}">
                    <a16:creationId xmlns:a16="http://schemas.microsoft.com/office/drawing/2014/main" id="{19C677C5-F2CA-A612-5251-9AECA3004BB4}"/>
                  </a:ext>
                </a:extLst>
              </p:cNvPr>
              <p:cNvPicPr/>
              <p:nvPr/>
            </p:nvPicPr>
            <p:blipFill>
              <a:blip r:embed="rId4"/>
              <a:stretch>
                <a:fillRect/>
              </a:stretch>
            </p:blipFill>
            <p:spPr>
              <a:xfrm>
                <a:off x="6201360" y="1697760"/>
                <a:ext cx="1631160" cy="1414440"/>
              </a:xfrm>
              <a:prstGeom prst="rect">
                <a:avLst/>
              </a:prstGeom>
            </p:spPr>
          </p:pic>
        </mc:Fallback>
      </mc:AlternateContent>
    </p:spTree>
    <p:extLst>
      <p:ext uri="{BB962C8B-B14F-4D97-AF65-F5344CB8AC3E}">
        <p14:creationId xmlns:p14="http://schemas.microsoft.com/office/powerpoint/2010/main" val="3870484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A6EA-C911-CBB7-2535-96C268B1C5D4}"/>
              </a:ext>
            </a:extLst>
          </p:cNvPr>
          <p:cNvSpPr>
            <a:spLocks noGrp="1"/>
          </p:cNvSpPr>
          <p:nvPr>
            <p:ph type="title"/>
          </p:nvPr>
        </p:nvSpPr>
        <p:spPr/>
        <p:txBody>
          <a:bodyPr/>
          <a:lstStyle/>
          <a:p>
            <a:r>
              <a:rPr lang="en-GB" dirty="0"/>
              <a:t>Decoder model example: GPT3</a:t>
            </a:r>
          </a:p>
        </p:txBody>
      </p:sp>
      <p:sp>
        <p:nvSpPr>
          <p:cNvPr id="3" name="Content Placeholder 2">
            <a:extLst>
              <a:ext uri="{FF2B5EF4-FFF2-40B4-BE49-F238E27FC236}">
                <a16:creationId xmlns:a16="http://schemas.microsoft.com/office/drawing/2014/main" id="{8A010DF8-BDA8-B386-55CB-B641D1E07ADC}"/>
              </a:ext>
            </a:extLst>
          </p:cNvPr>
          <p:cNvSpPr>
            <a:spLocks noGrp="1"/>
          </p:cNvSpPr>
          <p:nvPr>
            <p:ph idx="1"/>
          </p:nvPr>
        </p:nvSpPr>
        <p:spPr/>
        <p:txBody>
          <a:bodyPr/>
          <a:lstStyle/>
          <a:p>
            <a:r>
              <a:rPr lang="en-GB" dirty="0">
                <a:effectLst/>
              </a:rPr>
              <a:t>The basic architecture is very similar to the encoder model and comprises a series of transformer layers that operate on learned word embeddings. </a:t>
            </a:r>
          </a:p>
          <a:p>
            <a:r>
              <a:rPr lang="en-GB" dirty="0">
                <a:effectLst/>
              </a:rPr>
              <a:t>However, the goal is different. The encoder aimed to build a representation of the text that could be fine-tuned to solve a variety of more specific NLP tasks. </a:t>
            </a:r>
          </a:p>
          <a:p>
            <a:r>
              <a:rPr lang="en-GB" dirty="0">
                <a:effectLst/>
              </a:rPr>
              <a:t>Conversely, the decoder has one purpose: to generate the next token in a sequence. </a:t>
            </a:r>
          </a:p>
          <a:p>
            <a:r>
              <a:rPr lang="en-GB" dirty="0">
                <a:effectLst/>
              </a:rPr>
              <a:t>It can generate a coherent text passage by feeding the extended sequence back into the model.</a:t>
            </a:r>
          </a:p>
          <a:p>
            <a:endParaRPr lang="en-GB" dirty="0"/>
          </a:p>
        </p:txBody>
      </p:sp>
      <p:sp>
        <p:nvSpPr>
          <p:cNvPr id="4" name="Slide Number Placeholder 3">
            <a:extLst>
              <a:ext uri="{FF2B5EF4-FFF2-40B4-BE49-F238E27FC236}">
                <a16:creationId xmlns:a16="http://schemas.microsoft.com/office/drawing/2014/main" id="{2C6CC065-5AFD-2498-E520-B9EA761E47D9}"/>
              </a:ext>
            </a:extLst>
          </p:cNvPr>
          <p:cNvSpPr>
            <a:spLocks noGrp="1"/>
          </p:cNvSpPr>
          <p:nvPr>
            <p:ph type="sldNum" sz="quarter" idx="12"/>
          </p:nvPr>
        </p:nvSpPr>
        <p:spPr/>
        <p:txBody>
          <a:bodyPr/>
          <a:lstStyle/>
          <a:p>
            <a:fld id="{44E22EE9-B8A0-0641-9265-052CFE9B95A7}" type="slidenum">
              <a:rPr lang="en-GB" altLang="en-US" smtClean="0"/>
              <a:pPr/>
              <a:t>64</a:t>
            </a:fld>
            <a:endParaRPr lang="en-GB" altLang="en-US" dirty="0"/>
          </a:p>
        </p:txBody>
      </p:sp>
    </p:spTree>
    <p:extLst>
      <p:ext uri="{BB962C8B-B14F-4D97-AF65-F5344CB8AC3E}">
        <p14:creationId xmlns:p14="http://schemas.microsoft.com/office/powerpoint/2010/main" val="3257857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CB52-E084-807F-AF2B-0D74CDD090A9}"/>
              </a:ext>
            </a:extLst>
          </p:cNvPr>
          <p:cNvSpPr>
            <a:spLocks noGrp="1"/>
          </p:cNvSpPr>
          <p:nvPr>
            <p:ph type="title"/>
          </p:nvPr>
        </p:nvSpPr>
        <p:spPr/>
        <p:txBody>
          <a:bodyPr/>
          <a:lstStyle/>
          <a:p>
            <a:r>
              <a:rPr lang="en-GB" dirty="0"/>
              <a:t>Language modelling</a:t>
            </a:r>
          </a:p>
        </p:txBody>
      </p:sp>
      <p:sp>
        <p:nvSpPr>
          <p:cNvPr id="3" name="Content Placeholder 2">
            <a:extLst>
              <a:ext uri="{FF2B5EF4-FFF2-40B4-BE49-F238E27FC236}">
                <a16:creationId xmlns:a16="http://schemas.microsoft.com/office/drawing/2014/main" id="{B672F27E-A853-90C3-1415-8AD0543A4849}"/>
              </a:ext>
            </a:extLst>
          </p:cNvPr>
          <p:cNvSpPr>
            <a:spLocks noGrp="1"/>
          </p:cNvSpPr>
          <p:nvPr>
            <p:ph idx="1"/>
          </p:nvPr>
        </p:nvSpPr>
        <p:spPr/>
        <p:txBody>
          <a:bodyPr/>
          <a:lstStyle/>
          <a:p>
            <a:r>
              <a:rPr lang="en-GB" dirty="0">
                <a:effectLst/>
              </a:rPr>
              <a:t>GPT3 constructs an autoregressive language model. This is easiest to understand with a concrete example. Consider the sentence </a:t>
            </a:r>
            <a:r>
              <a:rPr lang="en-GB" dirty="0">
                <a:solidFill>
                  <a:srgbClr val="339999"/>
                </a:solidFill>
                <a:effectLst/>
              </a:rPr>
              <a:t>It takes great courage to</a:t>
            </a:r>
            <a:r>
              <a:rPr lang="en-GB" dirty="0"/>
              <a:t> </a:t>
            </a:r>
            <a:r>
              <a:rPr lang="en-GB" dirty="0">
                <a:solidFill>
                  <a:srgbClr val="339999"/>
                </a:solidFill>
                <a:effectLst/>
              </a:rPr>
              <a:t>let yourself appear weak</a:t>
            </a:r>
            <a:r>
              <a:rPr lang="en-GB" dirty="0">
                <a:effectLst/>
              </a:rPr>
              <a:t>. </a:t>
            </a:r>
          </a:p>
          <a:p>
            <a:r>
              <a:rPr lang="en-GB" dirty="0">
                <a:effectLst/>
              </a:rPr>
              <a:t>For simplicity, let’s assume that the tokens are the full words.</a:t>
            </a:r>
          </a:p>
          <a:p>
            <a:r>
              <a:rPr lang="en-GB" dirty="0">
                <a:effectLst/>
              </a:rPr>
              <a:t>The probability of the full sentence is:</a:t>
            </a:r>
          </a:p>
          <a:p>
            <a:endParaRPr lang="en-GB" dirty="0"/>
          </a:p>
        </p:txBody>
      </p:sp>
      <p:sp>
        <p:nvSpPr>
          <p:cNvPr id="4" name="Slide Number Placeholder 3">
            <a:extLst>
              <a:ext uri="{FF2B5EF4-FFF2-40B4-BE49-F238E27FC236}">
                <a16:creationId xmlns:a16="http://schemas.microsoft.com/office/drawing/2014/main" id="{5E963CEA-3718-8869-687F-285BBCA86BD6}"/>
              </a:ext>
            </a:extLst>
          </p:cNvPr>
          <p:cNvSpPr>
            <a:spLocks noGrp="1"/>
          </p:cNvSpPr>
          <p:nvPr>
            <p:ph type="sldNum" sz="quarter" idx="12"/>
          </p:nvPr>
        </p:nvSpPr>
        <p:spPr/>
        <p:txBody>
          <a:bodyPr/>
          <a:lstStyle/>
          <a:p>
            <a:fld id="{44E22EE9-B8A0-0641-9265-052CFE9B95A7}" type="slidenum">
              <a:rPr lang="en-GB" altLang="en-US" smtClean="0"/>
              <a:pPr/>
              <a:t>65</a:t>
            </a:fld>
            <a:endParaRPr lang="en-GB" alt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C9C84141-7E43-4249-D2F4-E5EB330C0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865815"/>
            <a:ext cx="7772400" cy="2207653"/>
          </a:xfrm>
          <a:prstGeom prst="rect">
            <a:avLst/>
          </a:prstGeom>
        </p:spPr>
      </p:pic>
      <p:sp>
        <p:nvSpPr>
          <p:cNvPr id="5" name="TextBox 4">
            <a:extLst>
              <a:ext uri="{FF2B5EF4-FFF2-40B4-BE49-F238E27FC236}">
                <a16:creationId xmlns:a16="http://schemas.microsoft.com/office/drawing/2014/main" id="{1B8C78F3-1D28-7FAA-C6FB-FE95ABE6559C}"/>
              </a:ext>
            </a:extLst>
          </p:cNvPr>
          <p:cNvSpPr txBox="1"/>
          <p:nvPr/>
        </p:nvSpPr>
        <p:spPr>
          <a:xfrm>
            <a:off x="683568" y="5442771"/>
            <a:ext cx="4572000" cy="261610"/>
          </a:xfrm>
          <a:prstGeom prst="rect">
            <a:avLst/>
          </a:prstGeom>
          <a:noFill/>
        </p:spPr>
        <p:txBody>
          <a:bodyPr wrap="square">
            <a:spAutoFit/>
          </a:bodyPr>
          <a:lstStyle/>
          <a:p>
            <a:r>
              <a:rPr lang="en-GB" sz="11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100" dirty="0"/>
          </a:p>
        </p:txBody>
      </p:sp>
    </p:spTree>
    <p:extLst>
      <p:ext uri="{BB962C8B-B14F-4D97-AF65-F5344CB8AC3E}">
        <p14:creationId xmlns:p14="http://schemas.microsoft.com/office/powerpoint/2010/main" val="3124262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4041-C208-ADE8-CE67-17EF32265015}"/>
              </a:ext>
            </a:extLst>
          </p:cNvPr>
          <p:cNvSpPr>
            <a:spLocks noGrp="1"/>
          </p:cNvSpPr>
          <p:nvPr>
            <p:ph type="title"/>
          </p:nvPr>
        </p:nvSpPr>
        <p:spPr/>
        <p:txBody>
          <a:bodyPr/>
          <a:lstStyle/>
          <a:p>
            <a:r>
              <a:rPr lang="en-GB" dirty="0"/>
              <a:t>Autoregressive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17FCF2-3129-7D20-943E-8297DA2A67B9}"/>
                  </a:ext>
                </a:extLst>
              </p:cNvPr>
              <p:cNvSpPr>
                <a:spLocks noGrp="1"/>
              </p:cNvSpPr>
              <p:nvPr>
                <p:ph idx="1"/>
              </p:nvPr>
            </p:nvSpPr>
            <p:spPr/>
            <p:txBody>
              <a:bodyPr/>
              <a:lstStyle/>
              <a:p>
                <a:r>
                  <a:rPr lang="en-GB" dirty="0">
                    <a:effectLst/>
                  </a:rPr>
                  <a:t>An autoregressive model factors the joint probability </a:t>
                </a:r>
                <a14:m>
                  <m:oMath xmlns:m="http://schemas.openxmlformats.org/officeDocument/2006/math">
                    <m:r>
                      <m:rPr>
                        <m:sty m:val="p"/>
                      </m:rPr>
                      <a:rPr lang="en-GB" i="1" dirty="0" smtClean="0">
                        <a:effectLst/>
                        <a:latin typeface="Cambria Math" panose="02040503050406030204" pitchFamily="18" charset="0"/>
                      </a:rPr>
                      <m:t>Pr</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𝑡</m:t>
                    </m:r>
                    <m:r>
                      <a:rPr lang="en-GB" i="1" baseline="-25000" dirty="0" smtClean="0">
                        <a:effectLst/>
                        <a:latin typeface="Cambria Math" panose="02040503050406030204" pitchFamily="18" charset="0"/>
                      </a:rPr>
                      <m:t>1</m:t>
                    </m:r>
                    <m:r>
                      <a:rPr lang="en-GB" i="1" dirty="0" smtClean="0">
                        <a:effectLst/>
                        <a:latin typeface="Cambria Math" panose="02040503050406030204" pitchFamily="18" charset="0"/>
                      </a:rPr>
                      <m:t>, </m:t>
                    </m:r>
                    <m:r>
                      <a:rPr lang="en-GB" i="1" dirty="0" smtClean="0">
                        <a:effectLst/>
                        <a:latin typeface="Cambria Math" panose="02040503050406030204" pitchFamily="18" charset="0"/>
                      </a:rPr>
                      <m:t>𝑡</m:t>
                    </m:r>
                    <m:r>
                      <a:rPr lang="en-GB" i="1" baseline="-25000" dirty="0" smtClean="0">
                        <a:effectLst/>
                        <a:latin typeface="Cambria Math" panose="02040503050406030204" pitchFamily="18" charset="0"/>
                      </a:rPr>
                      <m:t>2</m:t>
                    </m:r>
                    <m:r>
                      <a:rPr lang="en-GB" i="1" dirty="0" smtClean="0">
                        <a:effectLst/>
                        <a:latin typeface="Cambria Math" panose="02040503050406030204" pitchFamily="18" charset="0"/>
                      </a:rPr>
                      <m:t>, . . . , </m:t>
                    </m:r>
                    <m:r>
                      <a:rPr lang="en-GB" i="1" dirty="0" err="1" smtClean="0">
                        <a:effectLst/>
                        <a:latin typeface="Cambria Math" panose="02040503050406030204" pitchFamily="18" charset="0"/>
                      </a:rPr>
                      <m:t>𝑡</m:t>
                    </m:r>
                    <m:r>
                      <a:rPr lang="en-GB" i="1" baseline="-25000" dirty="0" err="1" smtClean="0">
                        <a:effectLst/>
                        <a:latin typeface="Cambria Math" panose="02040503050406030204" pitchFamily="18" charset="0"/>
                      </a:rPr>
                      <m:t>𝑁</m:t>
                    </m:r>
                    <m:r>
                      <a:rPr lang="en-GB" i="1" dirty="0" smtClean="0">
                        <a:effectLst/>
                        <a:latin typeface="Cambria Math" panose="02040503050406030204" pitchFamily="18" charset="0"/>
                      </a:rPr>
                      <m:t>)</m:t>
                    </m:r>
                  </m:oMath>
                </a14:m>
                <a:r>
                  <a:rPr lang="en-GB" dirty="0">
                    <a:effectLst/>
                  </a:rPr>
                  <a:t> of the </a:t>
                </a:r>
                <a14:m>
                  <m:oMath xmlns:m="http://schemas.openxmlformats.org/officeDocument/2006/math">
                    <m:r>
                      <a:rPr lang="en-GB" i="1" dirty="0" smtClean="0">
                        <a:effectLst/>
                        <a:latin typeface="Cambria Math" panose="02040503050406030204" pitchFamily="18" charset="0"/>
                      </a:rPr>
                      <m:t>𝑁</m:t>
                    </m:r>
                  </m:oMath>
                </a14:m>
                <a:r>
                  <a:rPr lang="en-GB" dirty="0">
                    <a:effectLst/>
                  </a:rPr>
                  <a:t> observed tokens into an autoregressive sequence:</a:t>
                </a:r>
              </a:p>
              <a:p>
                <a:endParaRPr lang="en-GB" dirty="0"/>
              </a:p>
              <a:p>
                <a:endParaRPr lang="en-GB" dirty="0">
                  <a:effectLst/>
                </a:endParaRPr>
              </a:p>
              <a:p>
                <a:endParaRPr lang="en-GB" dirty="0"/>
              </a:p>
              <a:p>
                <a:r>
                  <a:rPr lang="en-GB" dirty="0"/>
                  <a:t>The autoregressive formulation demonstrates the connection between maximizing the log probability of the tokens in the loss function and the next token prediction task.</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EF17FCF2-3129-7D20-943E-8297DA2A67B9}"/>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FC672ED6-EBE1-EA0A-F246-5B59F3BA4F5F}"/>
              </a:ext>
            </a:extLst>
          </p:cNvPr>
          <p:cNvSpPr>
            <a:spLocks noGrp="1"/>
          </p:cNvSpPr>
          <p:nvPr>
            <p:ph type="sldNum" sz="quarter" idx="12"/>
          </p:nvPr>
        </p:nvSpPr>
        <p:spPr/>
        <p:txBody>
          <a:bodyPr/>
          <a:lstStyle/>
          <a:p>
            <a:fld id="{44E22EE9-B8A0-0641-9265-052CFE9B95A7}" type="slidenum">
              <a:rPr lang="en-GB" altLang="en-US" smtClean="0"/>
              <a:pPr/>
              <a:t>66</a:t>
            </a:fld>
            <a:endParaRPr lang="en-GB" altLang="en-US" dirty="0"/>
          </a:p>
        </p:txBody>
      </p:sp>
      <p:pic>
        <p:nvPicPr>
          <p:cNvPr id="6" name="Picture 5" descr="Text&#10;&#10;Description automatically generated">
            <a:extLst>
              <a:ext uri="{FF2B5EF4-FFF2-40B4-BE49-F238E27FC236}">
                <a16:creationId xmlns:a16="http://schemas.microsoft.com/office/drawing/2014/main" id="{3A5806E0-3A8D-A959-7632-CB4EF4128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921396"/>
            <a:ext cx="6375400" cy="11049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0FC922C-8062-F5EB-48E6-CFFD377896AF}"/>
                  </a:ext>
                </a:extLst>
              </p14:cNvPr>
              <p14:cNvContentPartPr/>
              <p14:nvPr/>
            </p14:nvContentPartPr>
            <p14:xfrm>
              <a:off x="1440360" y="2673720"/>
              <a:ext cx="7416720" cy="2620440"/>
            </p14:xfrm>
          </p:contentPart>
        </mc:Choice>
        <mc:Fallback xmlns="">
          <p:pic>
            <p:nvPicPr>
              <p:cNvPr id="5" name="Ink 4">
                <a:extLst>
                  <a:ext uri="{FF2B5EF4-FFF2-40B4-BE49-F238E27FC236}">
                    <a16:creationId xmlns:a16="http://schemas.microsoft.com/office/drawing/2014/main" id="{A0FC922C-8062-F5EB-48E6-CFFD377896AF}"/>
                  </a:ext>
                </a:extLst>
              </p:cNvPr>
              <p:cNvPicPr/>
              <p:nvPr/>
            </p:nvPicPr>
            <p:blipFill>
              <a:blip r:embed="rId5"/>
              <a:stretch>
                <a:fillRect/>
              </a:stretch>
            </p:blipFill>
            <p:spPr>
              <a:xfrm>
                <a:off x="1431000" y="2664360"/>
                <a:ext cx="7435440" cy="2639160"/>
              </a:xfrm>
              <a:prstGeom prst="rect">
                <a:avLst/>
              </a:prstGeom>
            </p:spPr>
          </p:pic>
        </mc:Fallback>
      </mc:AlternateContent>
    </p:spTree>
    <p:extLst>
      <p:ext uri="{BB962C8B-B14F-4D97-AF65-F5344CB8AC3E}">
        <p14:creationId xmlns:p14="http://schemas.microsoft.com/office/powerpoint/2010/main" val="57795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3C4A5-5725-9D5D-BBBF-9646F7198DA5}"/>
              </a:ext>
            </a:extLst>
          </p:cNvPr>
          <p:cNvSpPr>
            <a:spLocks noGrp="1"/>
          </p:cNvSpPr>
          <p:nvPr>
            <p:ph type="title"/>
          </p:nvPr>
        </p:nvSpPr>
        <p:spPr/>
        <p:txBody>
          <a:bodyPr/>
          <a:lstStyle/>
          <a:p>
            <a:r>
              <a:rPr lang="en-GB" dirty="0"/>
              <a:t>Masked self-attention</a:t>
            </a:r>
          </a:p>
        </p:txBody>
      </p:sp>
      <p:sp>
        <p:nvSpPr>
          <p:cNvPr id="3" name="Content Placeholder 2">
            <a:extLst>
              <a:ext uri="{FF2B5EF4-FFF2-40B4-BE49-F238E27FC236}">
                <a16:creationId xmlns:a16="http://schemas.microsoft.com/office/drawing/2014/main" id="{A5DA8151-7A54-A14F-FBCC-BA051C05F68F}"/>
              </a:ext>
            </a:extLst>
          </p:cNvPr>
          <p:cNvSpPr>
            <a:spLocks noGrp="1"/>
          </p:cNvSpPr>
          <p:nvPr>
            <p:ph idx="1"/>
          </p:nvPr>
        </p:nvSpPr>
        <p:spPr/>
        <p:txBody>
          <a:bodyPr/>
          <a:lstStyle/>
          <a:p>
            <a:r>
              <a:rPr lang="en-GB" dirty="0">
                <a:effectLst/>
              </a:rPr>
              <a:t>To train a decoder, we maximise the log probability of the input text under the autoregressive model. </a:t>
            </a:r>
          </a:p>
          <a:p>
            <a:r>
              <a:rPr lang="en-GB" dirty="0">
                <a:effectLst/>
              </a:rPr>
              <a:t>Ideally, we would pass in the whole sentence and compute all the log probabilities and gradients simultaneously. </a:t>
            </a:r>
          </a:p>
          <a:p>
            <a:r>
              <a:rPr lang="en-GB" dirty="0">
                <a:effectLst/>
              </a:rPr>
              <a:t>However, this poses a problem; if we pass in the full sentence, the term computing log [</a:t>
            </a:r>
            <a:r>
              <a:rPr lang="en-GB" dirty="0" err="1">
                <a:effectLst/>
              </a:rPr>
              <a:t>Pr</a:t>
            </a:r>
            <a:r>
              <a:rPr lang="en-GB" dirty="0">
                <a:effectLst/>
              </a:rPr>
              <a:t>(</a:t>
            </a:r>
            <a:r>
              <a:rPr lang="en-GB" dirty="0" err="1">
                <a:solidFill>
                  <a:srgbClr val="339999"/>
                </a:solidFill>
                <a:effectLst/>
              </a:rPr>
              <a:t>great</a:t>
            </a:r>
            <a:r>
              <a:rPr lang="en-GB" dirty="0" err="1">
                <a:effectLst/>
              </a:rPr>
              <a:t>|</a:t>
            </a:r>
            <a:r>
              <a:rPr lang="en-GB" dirty="0" err="1">
                <a:solidFill>
                  <a:srgbClr val="339999"/>
                </a:solidFill>
                <a:effectLst/>
              </a:rPr>
              <a:t>It</a:t>
            </a:r>
            <a:r>
              <a:rPr lang="en-GB" dirty="0">
                <a:solidFill>
                  <a:srgbClr val="339999"/>
                </a:solidFill>
                <a:effectLst/>
              </a:rPr>
              <a:t> takes</a:t>
            </a:r>
            <a:r>
              <a:rPr lang="en-GB" dirty="0">
                <a:effectLst/>
              </a:rPr>
              <a:t>)] has access to both the answer </a:t>
            </a:r>
            <a:r>
              <a:rPr lang="en-GB" dirty="0">
                <a:solidFill>
                  <a:srgbClr val="339999"/>
                </a:solidFill>
                <a:effectLst/>
              </a:rPr>
              <a:t>great </a:t>
            </a:r>
            <a:r>
              <a:rPr lang="en-GB" dirty="0">
                <a:effectLst/>
              </a:rPr>
              <a:t>and the right context </a:t>
            </a:r>
            <a:r>
              <a:rPr lang="en-GB" dirty="0">
                <a:solidFill>
                  <a:srgbClr val="339999"/>
                </a:solidFill>
                <a:effectLst/>
              </a:rPr>
              <a:t>courage to let yourself appear weak</a:t>
            </a:r>
            <a:r>
              <a:rPr lang="en-GB" dirty="0">
                <a:effectLst/>
              </a:rPr>
              <a:t>. </a:t>
            </a:r>
          </a:p>
          <a:p>
            <a:r>
              <a:rPr lang="en-GB" dirty="0">
                <a:effectLst/>
              </a:rPr>
              <a:t>Hence, the system can cheat rather than learn to predict the following words, and will not train properly.</a:t>
            </a:r>
          </a:p>
          <a:p>
            <a:endParaRPr lang="en-GB" dirty="0"/>
          </a:p>
        </p:txBody>
      </p:sp>
      <p:sp>
        <p:nvSpPr>
          <p:cNvPr id="4" name="Slide Number Placeholder 3">
            <a:extLst>
              <a:ext uri="{FF2B5EF4-FFF2-40B4-BE49-F238E27FC236}">
                <a16:creationId xmlns:a16="http://schemas.microsoft.com/office/drawing/2014/main" id="{DEB314F2-EB36-76B2-CCE8-0424D7CBCDEF}"/>
              </a:ext>
            </a:extLst>
          </p:cNvPr>
          <p:cNvSpPr>
            <a:spLocks noGrp="1"/>
          </p:cNvSpPr>
          <p:nvPr>
            <p:ph type="sldNum" sz="quarter" idx="12"/>
          </p:nvPr>
        </p:nvSpPr>
        <p:spPr/>
        <p:txBody>
          <a:bodyPr/>
          <a:lstStyle/>
          <a:p>
            <a:fld id="{44E22EE9-B8A0-0641-9265-052CFE9B95A7}" type="slidenum">
              <a:rPr lang="en-GB" altLang="en-US" smtClean="0"/>
              <a:pPr/>
              <a:t>67</a:t>
            </a:fld>
            <a:endParaRPr lang="en-GB" altLang="en-US" dirty="0"/>
          </a:p>
        </p:txBody>
      </p:sp>
    </p:spTree>
    <p:extLst>
      <p:ext uri="{BB962C8B-B14F-4D97-AF65-F5344CB8AC3E}">
        <p14:creationId xmlns:p14="http://schemas.microsoft.com/office/powerpoint/2010/main" val="41161817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5EBB-D541-D443-A571-5C58B0D53139}"/>
              </a:ext>
            </a:extLst>
          </p:cNvPr>
          <p:cNvSpPr>
            <a:spLocks noGrp="1"/>
          </p:cNvSpPr>
          <p:nvPr>
            <p:ph type="title"/>
          </p:nvPr>
        </p:nvSpPr>
        <p:spPr/>
        <p:txBody>
          <a:bodyPr/>
          <a:lstStyle/>
          <a:p>
            <a:r>
              <a:rPr lang="en-GB" dirty="0"/>
              <a:t>The decoder network</a:t>
            </a:r>
          </a:p>
        </p:txBody>
      </p:sp>
      <p:sp>
        <p:nvSpPr>
          <p:cNvPr id="3" name="Content Placeholder 2">
            <a:extLst>
              <a:ext uri="{FF2B5EF4-FFF2-40B4-BE49-F238E27FC236}">
                <a16:creationId xmlns:a16="http://schemas.microsoft.com/office/drawing/2014/main" id="{2C8E9932-DE03-95C6-1864-110B5DE9D9D9}"/>
              </a:ext>
            </a:extLst>
          </p:cNvPr>
          <p:cNvSpPr>
            <a:spLocks noGrp="1"/>
          </p:cNvSpPr>
          <p:nvPr>
            <p:ph idx="1"/>
          </p:nvPr>
        </p:nvSpPr>
        <p:spPr/>
        <p:txBody>
          <a:bodyPr/>
          <a:lstStyle/>
          <a:p>
            <a:r>
              <a:rPr lang="en-GB" sz="1800" dirty="0">
                <a:effectLst/>
              </a:rPr>
              <a:t>The input text is tokenised, and the tokens are converted to embeddings.</a:t>
            </a:r>
          </a:p>
          <a:p>
            <a:r>
              <a:rPr lang="en-GB" sz="1800" dirty="0">
                <a:effectLst/>
              </a:rPr>
              <a:t>The embeddings are passed into the transformer network, but now the transformer layers use masked self-attention so that they can only attend to the current and previous tokens. </a:t>
            </a:r>
          </a:p>
          <a:p>
            <a:r>
              <a:rPr lang="en-GB" sz="1800" dirty="0">
                <a:effectLst/>
              </a:rPr>
              <a:t>Each of the output embeddings can be thought of as representing a partial sentence, and for each, the goal is to predict the next token in the sequence. </a:t>
            </a:r>
          </a:p>
          <a:p>
            <a:r>
              <a:rPr lang="en-GB" sz="1800" dirty="0">
                <a:effectLst/>
              </a:rPr>
              <a:t>Consequently, after the transformer layers, a linear layer maps each word embedding to the size of the vocabulary, followed by a </a:t>
            </a:r>
            <a:r>
              <a:rPr lang="en-GB" sz="1800" dirty="0" err="1">
                <a:effectLst/>
              </a:rPr>
              <a:t>softmax</a:t>
            </a:r>
            <a:r>
              <a:rPr lang="en-GB" sz="1800" dirty="0">
                <a:effectLst/>
              </a:rPr>
              <a:t>[•] function that converts these values to probabilities. </a:t>
            </a:r>
          </a:p>
          <a:p>
            <a:r>
              <a:rPr lang="en-GB" sz="1800" dirty="0"/>
              <a:t>The aim is </a:t>
            </a:r>
            <a:r>
              <a:rPr lang="en-GB" sz="1800" dirty="0">
                <a:effectLst/>
              </a:rPr>
              <a:t>to maximise the sum of the log probabilities of the next token in the ground truth sequence at every position using a standard multiclass cross-entropy loss.</a:t>
            </a:r>
          </a:p>
          <a:p>
            <a:endParaRPr lang="en-GB" dirty="0"/>
          </a:p>
        </p:txBody>
      </p:sp>
      <p:sp>
        <p:nvSpPr>
          <p:cNvPr id="4" name="Slide Number Placeholder 3">
            <a:extLst>
              <a:ext uri="{FF2B5EF4-FFF2-40B4-BE49-F238E27FC236}">
                <a16:creationId xmlns:a16="http://schemas.microsoft.com/office/drawing/2014/main" id="{44E536FA-7319-811D-CE1D-B46FE2AF67B4}"/>
              </a:ext>
            </a:extLst>
          </p:cNvPr>
          <p:cNvSpPr>
            <a:spLocks noGrp="1"/>
          </p:cNvSpPr>
          <p:nvPr>
            <p:ph type="sldNum" sz="quarter" idx="12"/>
          </p:nvPr>
        </p:nvSpPr>
        <p:spPr/>
        <p:txBody>
          <a:bodyPr/>
          <a:lstStyle/>
          <a:p>
            <a:fld id="{44E22EE9-B8A0-0641-9265-052CFE9B95A7}" type="slidenum">
              <a:rPr lang="en-GB" altLang="en-US" smtClean="0"/>
              <a:pPr/>
              <a:t>68</a:t>
            </a:fld>
            <a:endParaRPr lang="en-GB" altLang="en-US" dirty="0"/>
          </a:p>
        </p:txBody>
      </p:sp>
    </p:spTree>
    <p:extLst>
      <p:ext uri="{BB962C8B-B14F-4D97-AF65-F5344CB8AC3E}">
        <p14:creationId xmlns:p14="http://schemas.microsoft.com/office/powerpoint/2010/main" val="27875715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6363-7AF8-7BE9-8AFE-3F93E3E1C73F}"/>
              </a:ext>
            </a:extLst>
          </p:cNvPr>
          <p:cNvSpPr>
            <a:spLocks noGrp="1"/>
          </p:cNvSpPr>
          <p:nvPr>
            <p:ph type="title"/>
          </p:nvPr>
        </p:nvSpPr>
        <p:spPr/>
        <p:txBody>
          <a:bodyPr/>
          <a:lstStyle/>
          <a:p>
            <a:r>
              <a:rPr lang="en-GB" dirty="0"/>
              <a:t>Training GPT-3 type decoder</a:t>
            </a:r>
          </a:p>
        </p:txBody>
      </p:sp>
      <p:sp>
        <p:nvSpPr>
          <p:cNvPr id="4" name="Slide Number Placeholder 3">
            <a:extLst>
              <a:ext uri="{FF2B5EF4-FFF2-40B4-BE49-F238E27FC236}">
                <a16:creationId xmlns:a16="http://schemas.microsoft.com/office/drawing/2014/main" id="{A28E1512-6615-4D8C-1DE4-D6EBF9FE46EB}"/>
              </a:ext>
            </a:extLst>
          </p:cNvPr>
          <p:cNvSpPr>
            <a:spLocks noGrp="1"/>
          </p:cNvSpPr>
          <p:nvPr>
            <p:ph type="sldNum" sz="quarter" idx="12"/>
          </p:nvPr>
        </p:nvSpPr>
        <p:spPr/>
        <p:txBody>
          <a:bodyPr/>
          <a:lstStyle/>
          <a:p>
            <a:fld id="{44E22EE9-B8A0-0641-9265-052CFE9B95A7}" type="slidenum">
              <a:rPr lang="en-GB" altLang="en-US" smtClean="0"/>
              <a:pPr/>
              <a:t>69</a:t>
            </a:fld>
            <a:endParaRPr lang="en-GB" altLang="en-US" dirty="0"/>
          </a:p>
        </p:txBody>
      </p:sp>
      <p:pic>
        <p:nvPicPr>
          <p:cNvPr id="6" name="Picture 5" descr="Diagram&#10;&#10;Description automatically generated">
            <a:extLst>
              <a:ext uri="{FF2B5EF4-FFF2-40B4-BE49-F238E27FC236}">
                <a16:creationId xmlns:a16="http://schemas.microsoft.com/office/drawing/2014/main" id="{BA0F1306-D8B0-F8F6-9E4D-10A7A65B0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417340"/>
            <a:ext cx="7772400" cy="307069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EE1F2C5-2BFA-0ED6-BD90-A6B243455E5A}"/>
                  </a:ext>
                </a:extLst>
              </p14:cNvPr>
              <p14:cNvContentPartPr/>
              <p14:nvPr/>
            </p14:nvContentPartPr>
            <p14:xfrm>
              <a:off x="2930040" y="1938960"/>
              <a:ext cx="5069520" cy="2876400"/>
            </p14:xfrm>
          </p:contentPart>
        </mc:Choice>
        <mc:Fallback xmlns="">
          <p:pic>
            <p:nvPicPr>
              <p:cNvPr id="3" name="Ink 2">
                <a:extLst>
                  <a:ext uri="{FF2B5EF4-FFF2-40B4-BE49-F238E27FC236}">
                    <a16:creationId xmlns:a16="http://schemas.microsoft.com/office/drawing/2014/main" id="{9EE1F2C5-2BFA-0ED6-BD90-A6B243455E5A}"/>
                  </a:ext>
                </a:extLst>
              </p:cNvPr>
              <p:cNvPicPr/>
              <p:nvPr/>
            </p:nvPicPr>
            <p:blipFill>
              <a:blip r:embed="rId4"/>
              <a:stretch>
                <a:fillRect/>
              </a:stretch>
            </p:blipFill>
            <p:spPr>
              <a:xfrm>
                <a:off x="2920680" y="1929600"/>
                <a:ext cx="5088240" cy="2895120"/>
              </a:xfrm>
              <a:prstGeom prst="rect">
                <a:avLst/>
              </a:prstGeom>
            </p:spPr>
          </p:pic>
        </mc:Fallback>
      </mc:AlternateContent>
    </p:spTree>
    <p:extLst>
      <p:ext uri="{BB962C8B-B14F-4D97-AF65-F5344CB8AC3E}">
        <p14:creationId xmlns:p14="http://schemas.microsoft.com/office/powerpoint/2010/main" val="2465745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87A0-4412-77F5-8F04-53F11BE781B9}"/>
              </a:ext>
            </a:extLst>
          </p:cNvPr>
          <p:cNvSpPr>
            <a:spLocks noGrp="1"/>
          </p:cNvSpPr>
          <p:nvPr>
            <p:ph type="title"/>
          </p:nvPr>
        </p:nvSpPr>
        <p:spPr/>
        <p:txBody>
          <a:bodyPr/>
          <a:lstStyle/>
          <a:p>
            <a:r>
              <a:rPr lang="en-GB" dirty="0"/>
              <a:t>Selective attention</a:t>
            </a:r>
          </a:p>
        </p:txBody>
      </p:sp>
      <p:sp>
        <p:nvSpPr>
          <p:cNvPr id="3" name="Slide Number Placeholder 2">
            <a:extLst>
              <a:ext uri="{FF2B5EF4-FFF2-40B4-BE49-F238E27FC236}">
                <a16:creationId xmlns:a16="http://schemas.microsoft.com/office/drawing/2014/main" id="{BCC82D5F-3E60-756D-8DBF-4660184ED15E}"/>
              </a:ext>
            </a:extLst>
          </p:cNvPr>
          <p:cNvSpPr>
            <a:spLocks noGrp="1"/>
          </p:cNvSpPr>
          <p:nvPr>
            <p:ph type="sldNum" sz="quarter" idx="12"/>
          </p:nvPr>
        </p:nvSpPr>
        <p:spPr/>
        <p:txBody>
          <a:bodyPr/>
          <a:lstStyle/>
          <a:p>
            <a:fld id="{BB98F552-A29D-2D4E-8192-F20670493719}" type="slidenum">
              <a:rPr lang="en-GB" altLang="en-US" smtClean="0"/>
              <a:pPr/>
              <a:t>7</a:t>
            </a:fld>
            <a:endParaRPr lang="en-GB" altLang="en-US" dirty="0"/>
          </a:p>
        </p:txBody>
      </p:sp>
      <p:pic>
        <p:nvPicPr>
          <p:cNvPr id="1026" name="Picture 2" descr="Busy streets, neon lights, photograph worthy - Mongkok, Hong Kong Traveller  Reviews - Tripadvisor">
            <a:extLst>
              <a:ext uri="{FF2B5EF4-FFF2-40B4-BE49-F238E27FC236}">
                <a16:creationId xmlns:a16="http://schemas.microsoft.com/office/drawing/2014/main" id="{D240DBF8-D754-53BC-6DCB-2642E25BA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985292"/>
            <a:ext cx="6298261" cy="42026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4A3C1C-EC41-57AE-C6D2-CE81C0F858B1}"/>
              </a:ext>
            </a:extLst>
          </p:cNvPr>
          <p:cNvSpPr txBox="1"/>
          <p:nvPr/>
        </p:nvSpPr>
        <p:spPr>
          <a:xfrm>
            <a:off x="971600" y="5259209"/>
            <a:ext cx="1433406" cy="230832"/>
          </a:xfrm>
          <a:prstGeom prst="rect">
            <a:avLst/>
          </a:prstGeom>
          <a:noFill/>
        </p:spPr>
        <p:txBody>
          <a:bodyPr wrap="none" rtlCol="0">
            <a:spAutoFit/>
          </a:bodyPr>
          <a:lstStyle/>
          <a:p>
            <a:r>
              <a:rPr lang="en-GB" sz="900" dirty="0">
                <a:latin typeface="Gill Sans MT" panose="020B0502020104020203" pitchFamily="34" charset="77"/>
              </a:rPr>
              <a:t>Image source: TripAdvisor</a:t>
            </a:r>
          </a:p>
        </p:txBody>
      </p:sp>
    </p:spTree>
    <p:extLst>
      <p:ext uri="{BB962C8B-B14F-4D97-AF65-F5344CB8AC3E}">
        <p14:creationId xmlns:p14="http://schemas.microsoft.com/office/powerpoint/2010/main" val="2495120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1A576-1060-1E26-6D69-E2975080FF8A}"/>
              </a:ext>
            </a:extLst>
          </p:cNvPr>
          <p:cNvSpPr>
            <a:spLocks noGrp="1"/>
          </p:cNvSpPr>
          <p:nvPr>
            <p:ph type="title"/>
          </p:nvPr>
        </p:nvSpPr>
        <p:spPr/>
        <p:txBody>
          <a:bodyPr/>
          <a:lstStyle/>
          <a:p>
            <a:r>
              <a:rPr lang="en-GB" dirty="0">
                <a:effectLst/>
              </a:rPr>
              <a:t>The autoregressive language model</a:t>
            </a:r>
            <a:endParaRPr lang="en-GB" dirty="0"/>
          </a:p>
        </p:txBody>
      </p:sp>
      <p:sp>
        <p:nvSpPr>
          <p:cNvPr id="3" name="Content Placeholder 2">
            <a:extLst>
              <a:ext uri="{FF2B5EF4-FFF2-40B4-BE49-F238E27FC236}">
                <a16:creationId xmlns:a16="http://schemas.microsoft.com/office/drawing/2014/main" id="{72180697-D751-8C6E-F781-091A255264AC}"/>
              </a:ext>
            </a:extLst>
          </p:cNvPr>
          <p:cNvSpPr>
            <a:spLocks noGrp="1"/>
          </p:cNvSpPr>
          <p:nvPr>
            <p:ph idx="1"/>
          </p:nvPr>
        </p:nvSpPr>
        <p:spPr/>
        <p:txBody>
          <a:bodyPr/>
          <a:lstStyle/>
          <a:p>
            <a:r>
              <a:rPr lang="en-GB" dirty="0">
                <a:effectLst/>
              </a:rPr>
              <a:t>The autoregressive language model is the first example of a generative model. Since it defines a probability model over text sequences, it can be used to sample new examples of plausible text. </a:t>
            </a:r>
          </a:p>
          <a:p>
            <a:r>
              <a:rPr lang="en-GB" dirty="0">
                <a:effectLst/>
              </a:rPr>
              <a:t>To generate from the model, we start with an input sequence of text (which might be just a special </a:t>
            </a:r>
            <a:r>
              <a:rPr lang="en-GB" dirty="0">
                <a:solidFill>
                  <a:srgbClr val="339999"/>
                </a:solidFill>
                <a:effectLst/>
              </a:rPr>
              <a:t>&lt;start&gt; </a:t>
            </a:r>
            <a:r>
              <a:rPr lang="en-GB" dirty="0">
                <a:effectLst/>
              </a:rPr>
              <a:t>token indicating the beginning of the sequence) and feed this into the network, which then outputs the probabilities over possible subsequent tokens. </a:t>
            </a:r>
          </a:p>
          <a:p>
            <a:r>
              <a:rPr lang="en-GB" dirty="0">
                <a:effectLst/>
              </a:rPr>
              <a:t>We can then either pick the most likely token or sample from this probability distribution. </a:t>
            </a:r>
          </a:p>
          <a:p>
            <a:r>
              <a:rPr lang="en-GB" dirty="0">
                <a:effectLst/>
              </a:rPr>
              <a:t>The new extended sequence can be fed back into the decoder network that outputs the probability distribution over the next token.</a:t>
            </a:r>
          </a:p>
          <a:p>
            <a:r>
              <a:rPr lang="en-GB" dirty="0">
                <a:effectLst/>
              </a:rPr>
              <a:t>By repeating this process, we can generate large bodies of text.</a:t>
            </a:r>
          </a:p>
          <a:p>
            <a:endParaRPr lang="en-GB" dirty="0"/>
          </a:p>
        </p:txBody>
      </p:sp>
      <p:sp>
        <p:nvSpPr>
          <p:cNvPr id="4" name="Slide Number Placeholder 3">
            <a:extLst>
              <a:ext uri="{FF2B5EF4-FFF2-40B4-BE49-F238E27FC236}">
                <a16:creationId xmlns:a16="http://schemas.microsoft.com/office/drawing/2014/main" id="{7D48354F-0D87-223E-840F-78C1F53C9D2E}"/>
              </a:ext>
            </a:extLst>
          </p:cNvPr>
          <p:cNvSpPr>
            <a:spLocks noGrp="1"/>
          </p:cNvSpPr>
          <p:nvPr>
            <p:ph type="sldNum" sz="quarter" idx="12"/>
          </p:nvPr>
        </p:nvSpPr>
        <p:spPr/>
        <p:txBody>
          <a:bodyPr/>
          <a:lstStyle/>
          <a:p>
            <a:fld id="{44E22EE9-B8A0-0641-9265-052CFE9B95A7}" type="slidenum">
              <a:rPr lang="en-GB" altLang="en-US" smtClean="0"/>
              <a:pPr/>
              <a:t>70</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5F1FB4C-CC04-0EBB-B577-586736DE04A4}"/>
                  </a:ext>
                </a:extLst>
              </p14:cNvPr>
              <p14:cNvContentPartPr/>
              <p14:nvPr/>
            </p14:nvContentPartPr>
            <p14:xfrm>
              <a:off x="3419280" y="1877040"/>
              <a:ext cx="1731240" cy="1302840"/>
            </p14:xfrm>
          </p:contentPart>
        </mc:Choice>
        <mc:Fallback xmlns="">
          <p:pic>
            <p:nvPicPr>
              <p:cNvPr id="5" name="Ink 4">
                <a:extLst>
                  <a:ext uri="{FF2B5EF4-FFF2-40B4-BE49-F238E27FC236}">
                    <a16:creationId xmlns:a16="http://schemas.microsoft.com/office/drawing/2014/main" id="{35F1FB4C-CC04-0EBB-B577-586736DE04A4}"/>
                  </a:ext>
                </a:extLst>
              </p:cNvPr>
              <p:cNvPicPr/>
              <p:nvPr/>
            </p:nvPicPr>
            <p:blipFill>
              <a:blip r:embed="rId3"/>
              <a:stretch>
                <a:fillRect/>
              </a:stretch>
            </p:blipFill>
            <p:spPr>
              <a:xfrm>
                <a:off x="3409920" y="1867680"/>
                <a:ext cx="1749960" cy="1321560"/>
              </a:xfrm>
              <a:prstGeom prst="rect">
                <a:avLst/>
              </a:prstGeom>
            </p:spPr>
          </p:pic>
        </mc:Fallback>
      </mc:AlternateContent>
    </p:spTree>
    <p:extLst>
      <p:ext uri="{BB962C8B-B14F-4D97-AF65-F5344CB8AC3E}">
        <p14:creationId xmlns:p14="http://schemas.microsoft.com/office/powerpoint/2010/main" val="22897012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51F6-329D-00E1-389D-3851F8D94F8F}"/>
              </a:ext>
            </a:extLst>
          </p:cNvPr>
          <p:cNvSpPr>
            <a:spLocks noGrp="1"/>
          </p:cNvSpPr>
          <p:nvPr>
            <p:ph type="title"/>
          </p:nvPr>
        </p:nvSpPr>
        <p:spPr/>
        <p:txBody>
          <a:bodyPr/>
          <a:lstStyle/>
          <a:p>
            <a:r>
              <a:rPr lang="en-GB" dirty="0"/>
              <a:t>Computation and choosing the output</a:t>
            </a:r>
          </a:p>
        </p:txBody>
      </p:sp>
      <p:sp>
        <p:nvSpPr>
          <p:cNvPr id="3" name="Content Placeholder 2">
            <a:extLst>
              <a:ext uri="{FF2B5EF4-FFF2-40B4-BE49-F238E27FC236}">
                <a16:creationId xmlns:a16="http://schemas.microsoft.com/office/drawing/2014/main" id="{2BFDB5F0-D89F-4B06-FFAD-715EB114006D}"/>
              </a:ext>
            </a:extLst>
          </p:cNvPr>
          <p:cNvSpPr>
            <a:spLocks noGrp="1"/>
          </p:cNvSpPr>
          <p:nvPr>
            <p:ph idx="1"/>
          </p:nvPr>
        </p:nvSpPr>
        <p:spPr/>
        <p:txBody>
          <a:bodyPr/>
          <a:lstStyle/>
          <a:p>
            <a:r>
              <a:rPr lang="en-GB" dirty="0">
                <a:effectLst/>
              </a:rPr>
              <a:t>The computation can be made quite efficient as prior embeddings do not depend on subsequent ones due to the masked self-attention. Hence, much of the earlier computation can be recycled as we generate subsequent tokens.</a:t>
            </a:r>
          </a:p>
          <a:p>
            <a:r>
              <a:rPr lang="en-GB" dirty="0">
                <a:effectLst/>
              </a:rPr>
              <a:t>In practice, many strategies can make the output text more coherent. For example, beam search keeps track of multiple possible sentence completions to find the overall most likely (which is not necessarily found by greedily choosing the most likely next word at each step). </a:t>
            </a:r>
          </a:p>
          <a:p>
            <a:r>
              <a:rPr lang="en-GB" dirty="0">
                <a:effectLst/>
              </a:rPr>
              <a:t>Top-k sampling randomly draws the next word from only the top-K most likely possibilities to prevent the system from accidentally choosing from the long tail of low-probability tokens and leading to an unnecessary linguistic dead end.</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8C00B168-4106-8E40-3F99-46C61F7120CF}"/>
              </a:ext>
            </a:extLst>
          </p:cNvPr>
          <p:cNvSpPr>
            <a:spLocks noGrp="1"/>
          </p:cNvSpPr>
          <p:nvPr>
            <p:ph type="sldNum" sz="quarter" idx="12"/>
          </p:nvPr>
        </p:nvSpPr>
        <p:spPr/>
        <p:txBody>
          <a:bodyPr/>
          <a:lstStyle/>
          <a:p>
            <a:fld id="{44E22EE9-B8A0-0641-9265-052CFE9B95A7}" type="slidenum">
              <a:rPr lang="en-GB" altLang="en-US" smtClean="0"/>
              <a:pPr/>
              <a:t>71</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31D77F2-9EA0-F55F-FFD5-00D66E7CDA5D}"/>
                  </a:ext>
                </a:extLst>
              </p14:cNvPr>
              <p14:cNvContentPartPr/>
              <p14:nvPr/>
            </p14:nvContentPartPr>
            <p14:xfrm>
              <a:off x="6134400" y="3233160"/>
              <a:ext cx="2327400" cy="1576440"/>
            </p14:xfrm>
          </p:contentPart>
        </mc:Choice>
        <mc:Fallback xmlns="">
          <p:pic>
            <p:nvPicPr>
              <p:cNvPr id="5" name="Ink 4">
                <a:extLst>
                  <a:ext uri="{FF2B5EF4-FFF2-40B4-BE49-F238E27FC236}">
                    <a16:creationId xmlns:a16="http://schemas.microsoft.com/office/drawing/2014/main" id="{D31D77F2-9EA0-F55F-FFD5-00D66E7CDA5D}"/>
                  </a:ext>
                </a:extLst>
              </p:cNvPr>
              <p:cNvPicPr/>
              <p:nvPr/>
            </p:nvPicPr>
            <p:blipFill>
              <a:blip r:embed="rId3"/>
              <a:stretch>
                <a:fillRect/>
              </a:stretch>
            </p:blipFill>
            <p:spPr>
              <a:xfrm>
                <a:off x="6125040" y="3223800"/>
                <a:ext cx="2346120" cy="1595160"/>
              </a:xfrm>
              <a:prstGeom prst="rect">
                <a:avLst/>
              </a:prstGeom>
            </p:spPr>
          </p:pic>
        </mc:Fallback>
      </mc:AlternateContent>
    </p:spTree>
    <p:extLst>
      <p:ext uri="{BB962C8B-B14F-4D97-AF65-F5344CB8AC3E}">
        <p14:creationId xmlns:p14="http://schemas.microsoft.com/office/powerpoint/2010/main" val="6576500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BB29-A6D7-0C6A-15EB-C137ABCF9A51}"/>
              </a:ext>
            </a:extLst>
          </p:cNvPr>
          <p:cNvSpPr>
            <a:spLocks noGrp="1"/>
          </p:cNvSpPr>
          <p:nvPr>
            <p:ph type="title"/>
          </p:nvPr>
        </p:nvSpPr>
        <p:spPr/>
        <p:txBody>
          <a:bodyPr/>
          <a:lstStyle/>
          <a:p>
            <a:r>
              <a:rPr lang="en-GB" dirty="0"/>
              <a:t>GPT-3 – the scale</a:t>
            </a:r>
          </a:p>
        </p:txBody>
      </p:sp>
      <p:sp>
        <p:nvSpPr>
          <p:cNvPr id="3" name="Content Placeholder 2">
            <a:extLst>
              <a:ext uri="{FF2B5EF4-FFF2-40B4-BE49-F238E27FC236}">
                <a16:creationId xmlns:a16="http://schemas.microsoft.com/office/drawing/2014/main" id="{11BAD8D3-1BE2-EC90-7BCD-8677AF71E1BA}"/>
              </a:ext>
            </a:extLst>
          </p:cNvPr>
          <p:cNvSpPr>
            <a:spLocks noGrp="1"/>
          </p:cNvSpPr>
          <p:nvPr>
            <p:ph idx="1"/>
          </p:nvPr>
        </p:nvSpPr>
        <p:spPr/>
        <p:txBody>
          <a:bodyPr/>
          <a:lstStyle/>
          <a:p>
            <a:r>
              <a:rPr lang="en-GB" dirty="0">
                <a:effectLst/>
              </a:rPr>
              <a:t>GPT3 applies these ideas on a massive scale. The sequence lengths are 2048 tokens long, and since multiple spans of 2048 tokens are processed at once, the total batch size is 3.2 million tokens. </a:t>
            </a:r>
          </a:p>
          <a:p>
            <a:r>
              <a:rPr lang="en-GB" dirty="0">
                <a:effectLst/>
              </a:rPr>
              <a:t>There are 96 transformer layers (some of which implement a sparse version of attention), each processing a word embedding of size 12288. There are 96 heads in the self-attention layers, and the value, query, and key dimension is 128. </a:t>
            </a:r>
          </a:p>
          <a:p>
            <a:r>
              <a:rPr lang="en-GB" dirty="0">
                <a:effectLst/>
              </a:rPr>
              <a:t>It is trained with 300 billion tokens and contains 175 billion parameters.</a:t>
            </a:r>
          </a:p>
          <a:p>
            <a:endParaRPr lang="en-GB" dirty="0"/>
          </a:p>
        </p:txBody>
      </p:sp>
      <p:sp>
        <p:nvSpPr>
          <p:cNvPr id="4" name="Slide Number Placeholder 3">
            <a:extLst>
              <a:ext uri="{FF2B5EF4-FFF2-40B4-BE49-F238E27FC236}">
                <a16:creationId xmlns:a16="http://schemas.microsoft.com/office/drawing/2014/main" id="{5E5FAC3F-7355-4548-C38D-8363DCD09D5E}"/>
              </a:ext>
            </a:extLst>
          </p:cNvPr>
          <p:cNvSpPr>
            <a:spLocks noGrp="1"/>
          </p:cNvSpPr>
          <p:nvPr>
            <p:ph type="sldNum" sz="quarter" idx="12"/>
          </p:nvPr>
        </p:nvSpPr>
        <p:spPr/>
        <p:txBody>
          <a:bodyPr/>
          <a:lstStyle/>
          <a:p>
            <a:fld id="{44E22EE9-B8A0-0641-9265-052CFE9B95A7}" type="slidenum">
              <a:rPr lang="en-GB" altLang="en-US" smtClean="0"/>
              <a:pPr/>
              <a:t>72</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3A1F9A7-7961-5622-3706-F22B51A2C572}"/>
                  </a:ext>
                </a:extLst>
              </p14:cNvPr>
              <p14:cNvContentPartPr/>
              <p14:nvPr/>
            </p14:nvContentPartPr>
            <p14:xfrm>
              <a:off x="622080" y="1134360"/>
              <a:ext cx="7691400" cy="3003120"/>
            </p14:xfrm>
          </p:contentPart>
        </mc:Choice>
        <mc:Fallback xmlns="">
          <p:pic>
            <p:nvPicPr>
              <p:cNvPr id="5" name="Ink 4">
                <a:extLst>
                  <a:ext uri="{FF2B5EF4-FFF2-40B4-BE49-F238E27FC236}">
                    <a16:creationId xmlns:a16="http://schemas.microsoft.com/office/drawing/2014/main" id="{A3A1F9A7-7961-5622-3706-F22B51A2C572}"/>
                  </a:ext>
                </a:extLst>
              </p:cNvPr>
              <p:cNvPicPr/>
              <p:nvPr/>
            </p:nvPicPr>
            <p:blipFill>
              <a:blip r:embed="rId3"/>
              <a:stretch>
                <a:fillRect/>
              </a:stretch>
            </p:blipFill>
            <p:spPr>
              <a:xfrm>
                <a:off x="612720" y="1125000"/>
                <a:ext cx="7710120" cy="3021840"/>
              </a:xfrm>
              <a:prstGeom prst="rect">
                <a:avLst/>
              </a:prstGeom>
            </p:spPr>
          </p:pic>
        </mc:Fallback>
      </mc:AlternateContent>
    </p:spTree>
    <p:extLst>
      <p:ext uri="{BB962C8B-B14F-4D97-AF65-F5344CB8AC3E}">
        <p14:creationId xmlns:p14="http://schemas.microsoft.com/office/powerpoint/2010/main" val="720232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BE97-0AA3-8AAA-9138-BDF479440338}"/>
              </a:ext>
            </a:extLst>
          </p:cNvPr>
          <p:cNvSpPr>
            <a:spLocks noGrp="1"/>
          </p:cNvSpPr>
          <p:nvPr>
            <p:ph type="title"/>
          </p:nvPr>
        </p:nvSpPr>
        <p:spPr/>
        <p:txBody>
          <a:bodyPr/>
          <a:lstStyle/>
          <a:p>
            <a:r>
              <a:rPr lang="en-GB" dirty="0"/>
              <a:t>Encoder-decoder example- machine translation </a:t>
            </a:r>
          </a:p>
        </p:txBody>
      </p:sp>
      <p:sp>
        <p:nvSpPr>
          <p:cNvPr id="3" name="Content Placeholder 2">
            <a:extLst>
              <a:ext uri="{FF2B5EF4-FFF2-40B4-BE49-F238E27FC236}">
                <a16:creationId xmlns:a16="http://schemas.microsoft.com/office/drawing/2014/main" id="{89AA9A46-E80E-8B38-EDC7-F2A6EDBFC936}"/>
              </a:ext>
            </a:extLst>
          </p:cNvPr>
          <p:cNvSpPr>
            <a:spLocks noGrp="1"/>
          </p:cNvSpPr>
          <p:nvPr>
            <p:ph idx="1"/>
          </p:nvPr>
        </p:nvSpPr>
        <p:spPr/>
        <p:txBody>
          <a:bodyPr/>
          <a:lstStyle/>
          <a:p>
            <a:r>
              <a:rPr lang="en-GB" dirty="0">
                <a:effectLst/>
              </a:rPr>
              <a:t>Translation between languages is an example of a sequence-to-sequence task. </a:t>
            </a:r>
          </a:p>
          <a:p>
            <a:r>
              <a:rPr lang="en-GB" dirty="0">
                <a:effectLst/>
              </a:rPr>
              <a:t>This requires an encoder (to compute a good representation of the  source sentence) and a decoder (to generate the sentence in the target language). </a:t>
            </a:r>
          </a:p>
          <a:p>
            <a:r>
              <a:rPr lang="en-GB" dirty="0">
                <a:effectLst/>
              </a:rPr>
              <a:t>This task can be tackled using an encoder-decoder model.</a:t>
            </a:r>
          </a:p>
          <a:p>
            <a:endParaRPr lang="en-GB" dirty="0"/>
          </a:p>
        </p:txBody>
      </p:sp>
      <p:sp>
        <p:nvSpPr>
          <p:cNvPr id="4" name="Slide Number Placeholder 3">
            <a:extLst>
              <a:ext uri="{FF2B5EF4-FFF2-40B4-BE49-F238E27FC236}">
                <a16:creationId xmlns:a16="http://schemas.microsoft.com/office/drawing/2014/main" id="{FDE3E7EC-68CD-090B-8093-AD4F7CD6E054}"/>
              </a:ext>
            </a:extLst>
          </p:cNvPr>
          <p:cNvSpPr>
            <a:spLocks noGrp="1"/>
          </p:cNvSpPr>
          <p:nvPr>
            <p:ph type="sldNum" sz="quarter" idx="12"/>
          </p:nvPr>
        </p:nvSpPr>
        <p:spPr/>
        <p:txBody>
          <a:bodyPr/>
          <a:lstStyle/>
          <a:p>
            <a:fld id="{44E22EE9-B8A0-0641-9265-052CFE9B95A7}" type="slidenum">
              <a:rPr lang="en-GB" altLang="en-US" smtClean="0"/>
              <a:pPr/>
              <a:t>73</a:t>
            </a:fld>
            <a:endParaRPr lang="en-GB" altLang="en-US" dirty="0"/>
          </a:p>
        </p:txBody>
      </p:sp>
    </p:spTree>
    <p:extLst>
      <p:ext uri="{BB962C8B-B14F-4D97-AF65-F5344CB8AC3E}">
        <p14:creationId xmlns:p14="http://schemas.microsoft.com/office/powerpoint/2010/main" val="2274764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6B37E-326B-4251-16A8-C9053DB5AF86}"/>
              </a:ext>
            </a:extLst>
          </p:cNvPr>
          <p:cNvSpPr>
            <a:spLocks noGrp="1"/>
          </p:cNvSpPr>
          <p:nvPr>
            <p:ph type="title"/>
          </p:nvPr>
        </p:nvSpPr>
        <p:spPr/>
        <p:txBody>
          <a:bodyPr/>
          <a:lstStyle/>
          <a:p>
            <a:r>
              <a:rPr lang="en-GB" dirty="0"/>
              <a:t>Machine translation </a:t>
            </a:r>
          </a:p>
        </p:txBody>
      </p:sp>
      <p:sp>
        <p:nvSpPr>
          <p:cNvPr id="3" name="Content Placeholder 2">
            <a:extLst>
              <a:ext uri="{FF2B5EF4-FFF2-40B4-BE49-F238E27FC236}">
                <a16:creationId xmlns:a16="http://schemas.microsoft.com/office/drawing/2014/main" id="{C48AE6ED-8773-2C8A-C507-B8AA5DDDB409}"/>
              </a:ext>
            </a:extLst>
          </p:cNvPr>
          <p:cNvSpPr>
            <a:spLocks noGrp="1"/>
          </p:cNvSpPr>
          <p:nvPr>
            <p:ph idx="1"/>
          </p:nvPr>
        </p:nvSpPr>
        <p:spPr/>
        <p:txBody>
          <a:bodyPr/>
          <a:lstStyle/>
          <a:p>
            <a:r>
              <a:rPr lang="en-GB" dirty="0">
                <a:effectLst/>
              </a:rPr>
              <a:t>Consider the example of translating from English to French. </a:t>
            </a:r>
          </a:p>
          <a:p>
            <a:r>
              <a:rPr lang="en-GB" dirty="0">
                <a:effectLst/>
              </a:rPr>
              <a:t>The encoder receives the in English and processes it through a series of transformer layers to create an output representation for each token.</a:t>
            </a:r>
          </a:p>
          <a:p>
            <a:r>
              <a:rPr lang="en-GB" dirty="0">
                <a:effectLst/>
              </a:rPr>
              <a:t>During training, the decoder receives the ground truth translation in French and passes it through a series of transformer layers that use masked self-attention and predict the following word at each position.</a:t>
            </a:r>
          </a:p>
          <a:p>
            <a:r>
              <a:rPr lang="en-GB" dirty="0"/>
              <a:t>However, the decoder layers also attend to the output of the encoder. Consequently, each French output word is conditioned on the previous output words and the entire English sentence it is translating</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D74BDA9F-2023-03F8-4AF7-6DD3BC309BFE}"/>
              </a:ext>
            </a:extLst>
          </p:cNvPr>
          <p:cNvSpPr>
            <a:spLocks noGrp="1"/>
          </p:cNvSpPr>
          <p:nvPr>
            <p:ph type="sldNum" sz="quarter" idx="12"/>
          </p:nvPr>
        </p:nvSpPr>
        <p:spPr/>
        <p:txBody>
          <a:bodyPr/>
          <a:lstStyle/>
          <a:p>
            <a:fld id="{44E22EE9-B8A0-0641-9265-052CFE9B95A7}" type="slidenum">
              <a:rPr lang="en-GB" altLang="en-US" smtClean="0"/>
              <a:pPr/>
              <a:t>74</a:t>
            </a:fld>
            <a:endParaRPr lang="en-GB" altLang="en-US" dirty="0"/>
          </a:p>
        </p:txBody>
      </p:sp>
    </p:spTree>
    <p:extLst>
      <p:ext uri="{BB962C8B-B14F-4D97-AF65-F5344CB8AC3E}">
        <p14:creationId xmlns:p14="http://schemas.microsoft.com/office/powerpoint/2010/main" val="2209949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01B4-D6C5-7402-138B-4007C3A49ACB}"/>
              </a:ext>
            </a:extLst>
          </p:cNvPr>
          <p:cNvSpPr>
            <a:spLocks noGrp="1"/>
          </p:cNvSpPr>
          <p:nvPr>
            <p:ph type="title"/>
          </p:nvPr>
        </p:nvSpPr>
        <p:spPr/>
        <p:txBody>
          <a:bodyPr/>
          <a:lstStyle/>
          <a:p>
            <a:r>
              <a:rPr lang="en-GB" dirty="0"/>
              <a:t>Encoder-decoder architecture</a:t>
            </a:r>
          </a:p>
        </p:txBody>
      </p:sp>
      <p:sp>
        <p:nvSpPr>
          <p:cNvPr id="3" name="Slide Number Placeholder 2">
            <a:extLst>
              <a:ext uri="{FF2B5EF4-FFF2-40B4-BE49-F238E27FC236}">
                <a16:creationId xmlns:a16="http://schemas.microsoft.com/office/drawing/2014/main" id="{CD77F721-7672-B824-B4BE-0DE7FCD32B28}"/>
              </a:ext>
            </a:extLst>
          </p:cNvPr>
          <p:cNvSpPr>
            <a:spLocks noGrp="1"/>
          </p:cNvSpPr>
          <p:nvPr>
            <p:ph type="sldNum" sz="quarter" idx="12"/>
          </p:nvPr>
        </p:nvSpPr>
        <p:spPr/>
        <p:txBody>
          <a:bodyPr/>
          <a:lstStyle/>
          <a:p>
            <a:fld id="{BB98F552-A29D-2D4E-8192-F20670493719}" type="slidenum">
              <a:rPr lang="en-GB" altLang="en-US" smtClean="0"/>
              <a:pPr/>
              <a:t>75</a:t>
            </a:fld>
            <a:endParaRPr lang="en-GB" altLang="en-US" dirty="0"/>
          </a:p>
        </p:txBody>
      </p:sp>
      <p:pic>
        <p:nvPicPr>
          <p:cNvPr id="5" name="Picture 4" descr="Diagram&#10;&#10;Description automatically generated">
            <a:extLst>
              <a:ext uri="{FF2B5EF4-FFF2-40B4-BE49-F238E27FC236}">
                <a16:creationId xmlns:a16="http://schemas.microsoft.com/office/drawing/2014/main" id="{ABDD1244-75E5-7CDD-2869-5261A6AD3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085549"/>
            <a:ext cx="5870516" cy="4513684"/>
          </a:xfrm>
          <a:prstGeom prst="rect">
            <a:avLst/>
          </a:prstGeom>
        </p:spPr>
      </p:pic>
    </p:spTree>
    <p:extLst>
      <p:ext uri="{BB962C8B-B14F-4D97-AF65-F5344CB8AC3E}">
        <p14:creationId xmlns:p14="http://schemas.microsoft.com/office/powerpoint/2010/main" val="4075688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7144-7FFE-2460-F10B-95F45260B35E}"/>
              </a:ext>
            </a:extLst>
          </p:cNvPr>
          <p:cNvSpPr>
            <a:spLocks noGrp="1"/>
          </p:cNvSpPr>
          <p:nvPr>
            <p:ph type="title"/>
          </p:nvPr>
        </p:nvSpPr>
        <p:spPr/>
        <p:txBody>
          <a:bodyPr/>
          <a:lstStyle/>
          <a:p>
            <a:r>
              <a:rPr lang="en-GB" dirty="0"/>
              <a:t>Encoder-decoder attention (Cross attention)</a:t>
            </a:r>
          </a:p>
        </p:txBody>
      </p:sp>
      <p:sp>
        <p:nvSpPr>
          <p:cNvPr id="3" name="Content Placeholder 2">
            <a:extLst>
              <a:ext uri="{FF2B5EF4-FFF2-40B4-BE49-F238E27FC236}">
                <a16:creationId xmlns:a16="http://schemas.microsoft.com/office/drawing/2014/main" id="{FA7354C1-5513-45B3-5F4A-9F840D04ED8C}"/>
              </a:ext>
            </a:extLst>
          </p:cNvPr>
          <p:cNvSpPr>
            <a:spLocks noGrp="1"/>
          </p:cNvSpPr>
          <p:nvPr>
            <p:ph idx="1"/>
          </p:nvPr>
        </p:nvSpPr>
        <p:spPr/>
        <p:txBody>
          <a:bodyPr/>
          <a:lstStyle/>
          <a:p>
            <a:r>
              <a:rPr lang="en-GB" dirty="0">
                <a:effectLst/>
              </a:rPr>
              <a:t>The original transformer layer in the decoder consists of a masked self-attention layer followed by a neural network applied individually to each embedding. </a:t>
            </a:r>
          </a:p>
          <a:p>
            <a:r>
              <a:rPr lang="en-GB" dirty="0">
                <a:effectLst/>
              </a:rPr>
              <a:t>A new self-attention layer is added between these two components, in which the decoder embeddings attend to the encoder embeddings. </a:t>
            </a:r>
          </a:p>
          <a:p>
            <a:r>
              <a:rPr lang="en-GB" dirty="0">
                <a:effectLst/>
              </a:rPr>
              <a:t>This uses a version of self-attention known as encoder-decoder attention or cross-attention, where the queries are computed from the decoder embeddings and the keys and values from the encoder embeddings.</a:t>
            </a:r>
          </a:p>
          <a:p>
            <a:endParaRPr lang="en-GB" dirty="0"/>
          </a:p>
        </p:txBody>
      </p:sp>
      <p:sp>
        <p:nvSpPr>
          <p:cNvPr id="4" name="Slide Number Placeholder 3">
            <a:extLst>
              <a:ext uri="{FF2B5EF4-FFF2-40B4-BE49-F238E27FC236}">
                <a16:creationId xmlns:a16="http://schemas.microsoft.com/office/drawing/2014/main" id="{2AF8BACD-A270-BDCC-1FDA-212F2C79C4B6}"/>
              </a:ext>
            </a:extLst>
          </p:cNvPr>
          <p:cNvSpPr>
            <a:spLocks noGrp="1"/>
          </p:cNvSpPr>
          <p:nvPr>
            <p:ph type="sldNum" sz="quarter" idx="12"/>
          </p:nvPr>
        </p:nvSpPr>
        <p:spPr/>
        <p:txBody>
          <a:bodyPr/>
          <a:lstStyle/>
          <a:p>
            <a:fld id="{44E22EE9-B8A0-0641-9265-052CFE9B95A7}" type="slidenum">
              <a:rPr lang="en-GB" altLang="en-US" smtClean="0"/>
              <a:pPr/>
              <a:t>76</a:t>
            </a:fld>
            <a:endParaRPr lang="en-GB" altLang="en-US" dirty="0"/>
          </a:p>
        </p:txBody>
      </p:sp>
    </p:spTree>
    <p:extLst>
      <p:ext uri="{BB962C8B-B14F-4D97-AF65-F5344CB8AC3E}">
        <p14:creationId xmlns:p14="http://schemas.microsoft.com/office/powerpoint/2010/main" val="33951934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1DD26-3855-D6DF-BB08-69E31E590379}"/>
              </a:ext>
            </a:extLst>
          </p:cNvPr>
          <p:cNvSpPr>
            <a:spLocks noGrp="1"/>
          </p:cNvSpPr>
          <p:nvPr>
            <p:ph type="title"/>
          </p:nvPr>
        </p:nvSpPr>
        <p:spPr/>
        <p:txBody>
          <a:bodyPr/>
          <a:lstStyle/>
          <a:p>
            <a:r>
              <a:rPr lang="en-GB" dirty="0"/>
              <a:t>Cross attention</a:t>
            </a:r>
          </a:p>
        </p:txBody>
      </p:sp>
      <p:sp>
        <p:nvSpPr>
          <p:cNvPr id="3" name="Slide Number Placeholder 2">
            <a:extLst>
              <a:ext uri="{FF2B5EF4-FFF2-40B4-BE49-F238E27FC236}">
                <a16:creationId xmlns:a16="http://schemas.microsoft.com/office/drawing/2014/main" id="{C46D0606-2587-4FD7-0334-1C5EFF3B2FF3}"/>
              </a:ext>
            </a:extLst>
          </p:cNvPr>
          <p:cNvSpPr>
            <a:spLocks noGrp="1"/>
          </p:cNvSpPr>
          <p:nvPr>
            <p:ph type="sldNum" sz="quarter" idx="12"/>
          </p:nvPr>
        </p:nvSpPr>
        <p:spPr/>
        <p:txBody>
          <a:bodyPr/>
          <a:lstStyle/>
          <a:p>
            <a:fld id="{BB98F552-A29D-2D4E-8192-F20670493719}" type="slidenum">
              <a:rPr lang="en-GB" altLang="en-US" smtClean="0"/>
              <a:pPr/>
              <a:t>77</a:t>
            </a:fld>
            <a:endParaRPr lang="en-GB" altLang="en-US" dirty="0"/>
          </a:p>
        </p:txBody>
      </p:sp>
      <p:pic>
        <p:nvPicPr>
          <p:cNvPr id="7" name="Picture 6" descr="Diagram, schematic&#10;&#10;Description automatically generated">
            <a:extLst>
              <a:ext uri="{FF2B5EF4-FFF2-40B4-BE49-F238E27FC236}">
                <a16:creationId xmlns:a16="http://schemas.microsoft.com/office/drawing/2014/main" id="{42C28CC8-9D9F-1129-1664-468F5F58D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816" y="1216226"/>
            <a:ext cx="6228184" cy="381568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967DFC5-FFA6-6378-E2D1-89C632789366}"/>
                  </a:ext>
                </a:extLst>
              </p14:cNvPr>
              <p14:cNvContentPartPr/>
              <p14:nvPr/>
            </p14:nvContentPartPr>
            <p14:xfrm>
              <a:off x="2416320" y="1176120"/>
              <a:ext cx="3027960" cy="4048560"/>
            </p14:xfrm>
          </p:contentPart>
        </mc:Choice>
        <mc:Fallback xmlns="">
          <p:pic>
            <p:nvPicPr>
              <p:cNvPr id="4" name="Ink 3">
                <a:extLst>
                  <a:ext uri="{FF2B5EF4-FFF2-40B4-BE49-F238E27FC236}">
                    <a16:creationId xmlns:a16="http://schemas.microsoft.com/office/drawing/2014/main" id="{C967DFC5-FFA6-6378-E2D1-89C632789366}"/>
                  </a:ext>
                </a:extLst>
              </p:cNvPr>
              <p:cNvPicPr/>
              <p:nvPr/>
            </p:nvPicPr>
            <p:blipFill>
              <a:blip r:embed="rId4"/>
              <a:stretch>
                <a:fillRect/>
              </a:stretch>
            </p:blipFill>
            <p:spPr>
              <a:xfrm>
                <a:off x="2406960" y="1166760"/>
                <a:ext cx="3046680" cy="4067280"/>
              </a:xfrm>
              <a:prstGeom prst="rect">
                <a:avLst/>
              </a:prstGeom>
            </p:spPr>
          </p:pic>
        </mc:Fallback>
      </mc:AlternateContent>
    </p:spTree>
    <p:extLst>
      <p:ext uri="{BB962C8B-B14F-4D97-AF65-F5344CB8AC3E}">
        <p14:creationId xmlns:p14="http://schemas.microsoft.com/office/powerpoint/2010/main" val="26162288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49C9A-C8B1-DE2B-A0A6-4FA4F55950A5}"/>
              </a:ext>
            </a:extLst>
          </p:cNvPr>
          <p:cNvSpPr>
            <a:spLocks noGrp="1"/>
          </p:cNvSpPr>
          <p:nvPr>
            <p:ph type="title"/>
          </p:nvPr>
        </p:nvSpPr>
        <p:spPr/>
        <p:txBody>
          <a:bodyPr/>
          <a:lstStyle/>
          <a:p>
            <a:r>
              <a:rPr lang="en-GB" dirty="0"/>
              <a:t>Masked Generative Transformers</a:t>
            </a:r>
          </a:p>
        </p:txBody>
      </p:sp>
      <p:sp>
        <p:nvSpPr>
          <p:cNvPr id="3" name="Slide Number Placeholder 2">
            <a:extLst>
              <a:ext uri="{FF2B5EF4-FFF2-40B4-BE49-F238E27FC236}">
                <a16:creationId xmlns:a16="http://schemas.microsoft.com/office/drawing/2014/main" id="{FCA84B52-BA4D-C34C-E014-4215ACCED665}"/>
              </a:ext>
            </a:extLst>
          </p:cNvPr>
          <p:cNvSpPr>
            <a:spLocks noGrp="1"/>
          </p:cNvSpPr>
          <p:nvPr>
            <p:ph type="sldNum" sz="quarter" idx="12"/>
          </p:nvPr>
        </p:nvSpPr>
        <p:spPr/>
        <p:txBody>
          <a:bodyPr/>
          <a:lstStyle/>
          <a:p>
            <a:fld id="{BB98F552-A29D-2D4E-8192-F20670493719}" type="slidenum">
              <a:rPr lang="en-GB" altLang="en-US" smtClean="0"/>
              <a:pPr/>
              <a:t>78</a:t>
            </a:fld>
            <a:endParaRPr lang="en-GB" altLang="en-US" dirty="0"/>
          </a:p>
        </p:txBody>
      </p:sp>
      <p:sp>
        <p:nvSpPr>
          <p:cNvPr id="5" name="TextBox 4">
            <a:extLst>
              <a:ext uri="{FF2B5EF4-FFF2-40B4-BE49-F238E27FC236}">
                <a16:creationId xmlns:a16="http://schemas.microsoft.com/office/drawing/2014/main" id="{0ECA685D-C36B-4A11-0BC4-D986A99948A7}"/>
              </a:ext>
            </a:extLst>
          </p:cNvPr>
          <p:cNvSpPr txBox="1"/>
          <p:nvPr/>
        </p:nvSpPr>
        <p:spPr>
          <a:xfrm>
            <a:off x="510074" y="5089748"/>
            <a:ext cx="5958408" cy="246221"/>
          </a:xfrm>
          <a:prstGeom prst="rect">
            <a:avLst/>
          </a:prstGeom>
          <a:noFill/>
        </p:spPr>
        <p:txBody>
          <a:bodyPr wrap="square">
            <a:spAutoFit/>
          </a:bodyPr>
          <a:lstStyle/>
          <a:p>
            <a:r>
              <a:rPr lang="en-GB" sz="1000" dirty="0" err="1">
                <a:latin typeface="Gill Sans MT" panose="020B0502020104020203" pitchFamily="34" charset="77"/>
              </a:rPr>
              <a:t>Huiwen</a:t>
            </a:r>
            <a:r>
              <a:rPr lang="en-GB" sz="1000" dirty="0">
                <a:latin typeface="Gill Sans MT" panose="020B0502020104020203" pitchFamily="34" charset="77"/>
              </a:rPr>
              <a:t> </a:t>
            </a:r>
            <a:r>
              <a:rPr lang="en-GB" sz="1000" dirty="0" err="1">
                <a:latin typeface="Gill Sans MT" panose="020B0502020104020203" pitchFamily="34" charset="77"/>
              </a:rPr>
              <a:t>Chng</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Muse: Text-To-Image Generation via Masked Generative Transformers, Google Research</a:t>
            </a:r>
          </a:p>
        </p:txBody>
      </p:sp>
      <p:pic>
        <p:nvPicPr>
          <p:cNvPr id="7" name="Picture 6" descr="Diagram&#10;&#10;Description automatically generated">
            <a:extLst>
              <a:ext uri="{FF2B5EF4-FFF2-40B4-BE49-F238E27FC236}">
                <a16:creationId xmlns:a16="http://schemas.microsoft.com/office/drawing/2014/main" id="{66602A0B-C6F4-1737-77F5-A2328E620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068479"/>
            <a:ext cx="7772400" cy="4021303"/>
          </a:xfrm>
          <a:prstGeom prst="rect">
            <a:avLst/>
          </a:prstGeom>
        </p:spPr>
      </p:pic>
      <p:sp>
        <p:nvSpPr>
          <p:cNvPr id="9" name="TextBox 8">
            <a:extLst>
              <a:ext uri="{FF2B5EF4-FFF2-40B4-BE49-F238E27FC236}">
                <a16:creationId xmlns:a16="http://schemas.microsoft.com/office/drawing/2014/main" id="{200C89C5-03AD-5674-D352-1B69A155CC43}"/>
              </a:ext>
            </a:extLst>
          </p:cNvPr>
          <p:cNvSpPr txBox="1"/>
          <p:nvPr/>
        </p:nvSpPr>
        <p:spPr>
          <a:xfrm>
            <a:off x="510074" y="5323440"/>
            <a:ext cx="4572000" cy="246221"/>
          </a:xfrm>
          <a:prstGeom prst="rect">
            <a:avLst/>
          </a:prstGeom>
          <a:noFill/>
        </p:spPr>
        <p:txBody>
          <a:bodyPr wrap="square">
            <a:spAutoFit/>
          </a:bodyPr>
          <a:lstStyle/>
          <a:p>
            <a:r>
              <a:rPr lang="en-GB" sz="1000" dirty="0">
                <a:latin typeface="Gill Sans MT" panose="020B0502020104020203" pitchFamily="34" charset="77"/>
              </a:rPr>
              <a:t>https://muse-</a:t>
            </a:r>
            <a:r>
              <a:rPr lang="en-GB" sz="1000" dirty="0" err="1">
                <a:latin typeface="Gill Sans MT" panose="020B0502020104020203" pitchFamily="34" charset="77"/>
              </a:rPr>
              <a:t>model.github.io</a:t>
            </a:r>
            <a:endParaRPr lang="en-GB" sz="1000" dirty="0">
              <a:latin typeface="Gill Sans MT" panose="020B0502020104020203" pitchFamily="34" charset="77"/>
            </a:endParaRPr>
          </a:p>
        </p:txBody>
      </p:sp>
    </p:spTree>
    <p:extLst>
      <p:ext uri="{BB962C8B-B14F-4D97-AF65-F5344CB8AC3E}">
        <p14:creationId xmlns:p14="http://schemas.microsoft.com/office/powerpoint/2010/main" val="31717982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D3C4-8841-3ACE-23AD-FE8C0B91AC75}"/>
              </a:ext>
            </a:extLst>
          </p:cNvPr>
          <p:cNvSpPr>
            <a:spLocks noGrp="1"/>
          </p:cNvSpPr>
          <p:nvPr>
            <p:ph type="title"/>
          </p:nvPr>
        </p:nvSpPr>
        <p:spPr/>
        <p:txBody>
          <a:bodyPr/>
          <a:lstStyle/>
          <a:p>
            <a:r>
              <a:rPr lang="en-GB" dirty="0"/>
              <a:t>Acknowledgements</a:t>
            </a:r>
          </a:p>
        </p:txBody>
      </p:sp>
      <p:sp>
        <p:nvSpPr>
          <p:cNvPr id="3" name="Content Placeholder 2">
            <a:extLst>
              <a:ext uri="{FF2B5EF4-FFF2-40B4-BE49-F238E27FC236}">
                <a16:creationId xmlns:a16="http://schemas.microsoft.com/office/drawing/2014/main" id="{4F5CBC47-0C2A-EB7F-2F8B-066EC15D282F}"/>
              </a:ext>
            </a:extLst>
          </p:cNvPr>
          <p:cNvSpPr>
            <a:spLocks noGrp="1"/>
          </p:cNvSpPr>
          <p:nvPr>
            <p:ph idx="1"/>
          </p:nvPr>
        </p:nvSpPr>
        <p:spPr/>
        <p:txBody>
          <a:bodyPr/>
          <a:lstStyle/>
          <a:p>
            <a:r>
              <a:rPr lang="en-GB" dirty="0"/>
              <a:t>The main content are adapted from: Chapter 18, Understanding Deep Learning, Simon J.D. Prince, to be published by MIT Press. </a:t>
            </a:r>
          </a:p>
          <a:p>
            <a:endParaRPr lang="en-GB" dirty="0"/>
          </a:p>
          <a:p>
            <a:r>
              <a:rPr lang="en-GB" dirty="0"/>
              <a:t>Some slides/images are also adapted from the excellent tutorial at </a:t>
            </a:r>
            <a:r>
              <a:rPr lang="en-GB" dirty="0" err="1"/>
              <a:t>Hedu</a:t>
            </a:r>
            <a:r>
              <a:rPr lang="en-GB" dirty="0"/>
              <a:t> </a:t>
            </a:r>
            <a:r>
              <a:rPr lang="en-GB" dirty="0" err="1"/>
              <a:t>youtube</a:t>
            </a:r>
            <a:r>
              <a:rPr lang="en-GB" dirty="0"/>
              <a:t> Channel: https://</a:t>
            </a:r>
            <a:r>
              <a:rPr lang="en-GB" dirty="0" err="1"/>
              <a:t>www.youtube.com</a:t>
            </a:r>
            <a:r>
              <a:rPr lang="en-GB" dirty="0"/>
              <a:t>/@</a:t>
            </a:r>
            <a:r>
              <a:rPr lang="en-GB" dirty="0" err="1"/>
              <a:t>HeduMathematicsofIntelligence</a:t>
            </a:r>
            <a:r>
              <a:rPr lang="en-GB" dirty="0"/>
              <a:t>/playlists</a:t>
            </a:r>
          </a:p>
          <a:p>
            <a:endParaRPr lang="en-GB" dirty="0"/>
          </a:p>
        </p:txBody>
      </p:sp>
      <p:sp>
        <p:nvSpPr>
          <p:cNvPr id="4" name="Slide Number Placeholder 3">
            <a:extLst>
              <a:ext uri="{FF2B5EF4-FFF2-40B4-BE49-F238E27FC236}">
                <a16:creationId xmlns:a16="http://schemas.microsoft.com/office/drawing/2014/main" id="{BEDD5AF7-8403-E847-206C-42E194BB146A}"/>
              </a:ext>
            </a:extLst>
          </p:cNvPr>
          <p:cNvSpPr>
            <a:spLocks noGrp="1"/>
          </p:cNvSpPr>
          <p:nvPr>
            <p:ph type="sldNum" sz="quarter" idx="12"/>
          </p:nvPr>
        </p:nvSpPr>
        <p:spPr/>
        <p:txBody>
          <a:bodyPr/>
          <a:lstStyle/>
          <a:p>
            <a:fld id="{44E22EE9-B8A0-0641-9265-052CFE9B95A7}" type="slidenum">
              <a:rPr lang="en-GB" altLang="en-US" smtClean="0"/>
              <a:pPr/>
              <a:t>79</a:t>
            </a:fld>
            <a:endParaRPr lang="en-GB" altLang="en-US" dirty="0"/>
          </a:p>
        </p:txBody>
      </p:sp>
    </p:spTree>
    <p:extLst>
      <p:ext uri="{BB962C8B-B14F-4D97-AF65-F5344CB8AC3E}">
        <p14:creationId xmlns:p14="http://schemas.microsoft.com/office/powerpoint/2010/main" val="37984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A2F21-8D22-C26F-037F-954B99926F4F}"/>
              </a:ext>
            </a:extLst>
          </p:cNvPr>
          <p:cNvSpPr>
            <a:spLocks noGrp="1"/>
          </p:cNvSpPr>
          <p:nvPr>
            <p:ph type="title"/>
          </p:nvPr>
        </p:nvSpPr>
        <p:spPr/>
        <p:txBody>
          <a:bodyPr/>
          <a:lstStyle/>
          <a:p>
            <a:r>
              <a:rPr lang="en-GB" dirty="0"/>
              <a:t>Multi-head self-attention </a:t>
            </a:r>
          </a:p>
        </p:txBody>
      </p:sp>
      <p:sp>
        <p:nvSpPr>
          <p:cNvPr id="3" name="Slide Number Placeholder 2">
            <a:extLst>
              <a:ext uri="{FF2B5EF4-FFF2-40B4-BE49-F238E27FC236}">
                <a16:creationId xmlns:a16="http://schemas.microsoft.com/office/drawing/2014/main" id="{242E1EF2-FF22-2F4B-DC83-E6F7282BE5AF}"/>
              </a:ext>
            </a:extLst>
          </p:cNvPr>
          <p:cNvSpPr>
            <a:spLocks noGrp="1"/>
          </p:cNvSpPr>
          <p:nvPr>
            <p:ph type="sldNum" sz="quarter" idx="12"/>
          </p:nvPr>
        </p:nvSpPr>
        <p:spPr/>
        <p:txBody>
          <a:bodyPr/>
          <a:lstStyle/>
          <a:p>
            <a:fld id="{BB98F552-A29D-2D4E-8192-F20670493719}" type="slidenum">
              <a:rPr lang="en-GB" altLang="en-US" smtClean="0"/>
              <a:pPr/>
              <a:t>8</a:t>
            </a:fld>
            <a:endParaRPr lang="en-GB" altLang="en-US" dirty="0"/>
          </a:p>
        </p:txBody>
      </p:sp>
      <p:pic>
        <p:nvPicPr>
          <p:cNvPr id="5" name="Picture 4" descr="A teddy bear holding an umbrella&#10;&#10;Description automatically generated with medium confidence">
            <a:extLst>
              <a:ext uri="{FF2B5EF4-FFF2-40B4-BE49-F238E27FC236}">
                <a16:creationId xmlns:a16="http://schemas.microsoft.com/office/drawing/2014/main" id="{99869333-42BA-A22B-37E5-6AD690031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930010"/>
            <a:ext cx="2787958" cy="4140937"/>
          </a:xfrm>
          <a:prstGeom prst="rect">
            <a:avLst/>
          </a:prstGeom>
        </p:spPr>
      </p:pic>
      <p:pic>
        <p:nvPicPr>
          <p:cNvPr id="6" name="Picture 5" descr="A teddy bear holding an umbrella&#10;&#10;Description automatically generated with medium confidence">
            <a:extLst>
              <a:ext uri="{FF2B5EF4-FFF2-40B4-BE49-F238E27FC236}">
                <a16:creationId xmlns:a16="http://schemas.microsoft.com/office/drawing/2014/main" id="{8BEADE9A-D05C-0164-066D-238B8031E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176" y="930010"/>
            <a:ext cx="2787958" cy="4140937"/>
          </a:xfrm>
          <a:prstGeom prst="rect">
            <a:avLst/>
          </a:prstGeom>
        </p:spPr>
      </p:pic>
      <p:sp>
        <p:nvSpPr>
          <p:cNvPr id="8" name="Rectangle 7">
            <a:extLst>
              <a:ext uri="{FF2B5EF4-FFF2-40B4-BE49-F238E27FC236}">
                <a16:creationId xmlns:a16="http://schemas.microsoft.com/office/drawing/2014/main" id="{EB64BFE3-0307-4FC5-3C27-83C16BBC4763}"/>
              </a:ext>
            </a:extLst>
          </p:cNvPr>
          <p:cNvSpPr/>
          <p:nvPr/>
        </p:nvSpPr>
        <p:spPr>
          <a:xfrm>
            <a:off x="3402015" y="3704980"/>
            <a:ext cx="2520280"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DF600E2-38F4-EC67-0780-60926E535EF4}"/>
              </a:ext>
            </a:extLst>
          </p:cNvPr>
          <p:cNvSpPr/>
          <p:nvPr/>
        </p:nvSpPr>
        <p:spPr>
          <a:xfrm>
            <a:off x="179512" y="930010"/>
            <a:ext cx="1296144"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teddy bear holding an umbrella&#10;&#10;Description automatically generated with medium confidence">
            <a:extLst>
              <a:ext uri="{FF2B5EF4-FFF2-40B4-BE49-F238E27FC236}">
                <a16:creationId xmlns:a16="http://schemas.microsoft.com/office/drawing/2014/main" id="{82B952F2-6B5F-AA0F-2A96-B2FC3C0C8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762" y="930010"/>
            <a:ext cx="2787958" cy="4140937"/>
          </a:xfrm>
          <a:prstGeom prst="rect">
            <a:avLst/>
          </a:prstGeom>
        </p:spPr>
      </p:pic>
      <p:sp>
        <p:nvSpPr>
          <p:cNvPr id="11" name="Rectangle 10">
            <a:extLst>
              <a:ext uri="{FF2B5EF4-FFF2-40B4-BE49-F238E27FC236}">
                <a16:creationId xmlns:a16="http://schemas.microsoft.com/office/drawing/2014/main" id="{BA062632-3E69-D0B2-8A3D-C18BF10D2F8C}"/>
              </a:ext>
            </a:extLst>
          </p:cNvPr>
          <p:cNvSpPr/>
          <p:nvPr/>
        </p:nvSpPr>
        <p:spPr>
          <a:xfrm>
            <a:off x="6876256" y="1489348"/>
            <a:ext cx="1944216" cy="2376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266838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80</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9556-EA71-06EC-515F-8623AD413F6E}"/>
              </a:ext>
            </a:extLst>
          </p:cNvPr>
          <p:cNvSpPr>
            <a:spLocks noGrp="1"/>
          </p:cNvSpPr>
          <p:nvPr>
            <p:ph type="title"/>
          </p:nvPr>
        </p:nvSpPr>
        <p:spPr/>
        <p:txBody>
          <a:bodyPr/>
          <a:lstStyle/>
          <a:p>
            <a:r>
              <a:rPr lang="en-GB" dirty="0"/>
              <a:t>Standard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15C6A-9D2B-FADE-8FEA-7FA475633ED9}"/>
                  </a:ext>
                </a:extLst>
              </p:cNvPr>
              <p:cNvSpPr>
                <a:spLocks noGrp="1"/>
              </p:cNvSpPr>
              <p:nvPr>
                <p:ph idx="1"/>
              </p:nvPr>
            </p:nvSpPr>
            <p:spPr/>
            <p:txBody>
              <a:bodyPr/>
              <a:lstStyle/>
              <a:p>
                <a:r>
                  <a:rPr lang="en-GB" dirty="0">
                    <a:effectLst/>
                  </a:rPr>
                  <a:t>A standard neural network layer </a:t>
                </a:r>
                <a14:m>
                  <m:oMath xmlns:m="http://schemas.openxmlformats.org/officeDocument/2006/math">
                    <m:r>
                      <a:rPr lang="en-GB" i="1" dirty="0" smtClean="0">
                        <a:effectLst/>
                        <a:latin typeface="Cambria Math" panose="02040503050406030204" pitchFamily="18" charset="0"/>
                      </a:rPr>
                      <m:t>𝑓</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oMath>
                </a14:m>
                <a:r>
                  <a:rPr lang="en-GB" dirty="0">
                    <a:effectLst/>
                  </a:rPr>
                  <a:t>, takes a </a:t>
                </a:r>
                <a14:m>
                  <m:oMath xmlns:m="http://schemas.openxmlformats.org/officeDocument/2006/math">
                    <m:r>
                      <a:rPr lang="en-GB" i="1" dirty="0" smtClean="0">
                        <a:effectLst/>
                        <a:latin typeface="Cambria Math" panose="02040503050406030204" pitchFamily="18" charset="0"/>
                      </a:rPr>
                      <m:t>𝐷</m:t>
                    </m:r>
                    <m:r>
                      <a:rPr lang="en-GB" i="1" dirty="0" smtClean="0">
                        <a:effectLst/>
                        <a:latin typeface="Cambria Math" panose="02040503050406030204" pitchFamily="18" charset="0"/>
                      </a:rPr>
                      <m:t> × 1 </m:t>
                    </m:r>
                  </m:oMath>
                </a14:m>
                <a:r>
                  <a:rPr lang="en-GB" dirty="0">
                    <a:effectLst/>
                  </a:rPr>
                  <a:t>input </a:t>
                </a:r>
                <a14:m>
                  <m:oMath xmlns:m="http://schemas.openxmlformats.org/officeDocument/2006/math">
                    <m:r>
                      <a:rPr lang="en-GB" i="1" dirty="0" smtClean="0">
                        <a:effectLst/>
                        <a:latin typeface="Cambria Math" panose="02040503050406030204" pitchFamily="18" charset="0"/>
                      </a:rPr>
                      <m:t>𝑥</m:t>
                    </m:r>
                  </m:oMath>
                </a14:m>
                <a:r>
                  <a:rPr lang="en-GB" dirty="0">
                    <a:effectLst/>
                  </a:rPr>
                  <a:t>, and applies a linear transformation followed by an activation function </a:t>
                </a:r>
                <a14:m>
                  <m:oMath xmlns:m="http://schemas.openxmlformats.org/officeDocument/2006/math">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a14:m>
                <a:r>
                  <a:rPr lang="en-GB" dirty="0">
                    <a:effectLst/>
                  </a:rPr>
                  <a:t>:</a:t>
                </a:r>
              </a:p>
              <a:p>
                <a:endParaRPr lang="en-GB" dirty="0"/>
              </a:p>
              <a:p>
                <a:endParaRPr lang="en-GB" dirty="0">
                  <a:effectLst/>
                </a:endParaRPr>
              </a:p>
              <a:p>
                <a:endParaRPr lang="en-GB" dirty="0"/>
              </a:p>
              <a:p>
                <a:endParaRPr lang="en-GB" dirty="0">
                  <a:effectLst/>
                </a:endParaRPr>
              </a:p>
              <a:p>
                <a:r>
                  <a:rPr lang="en-GB" dirty="0"/>
                  <a:t>where </a:t>
                </a:r>
                <a14:m>
                  <m:oMath xmlns:m="http://schemas.openxmlformats.org/officeDocument/2006/math">
                    <m:r>
                      <a:rPr lang="el-GR" i="1" dirty="0" smtClean="0">
                        <a:latin typeface="Cambria Math" panose="02040503050406030204" pitchFamily="18" charset="0"/>
                      </a:rPr>
                      <m:t>𝛽</m:t>
                    </m:r>
                  </m:oMath>
                </a14:m>
                <a:r>
                  <a:rPr lang="el-GR" dirty="0"/>
                  <a:t> </a:t>
                </a:r>
                <a:r>
                  <a:rPr lang="en-GB" dirty="0"/>
                  <a:t>contains the biases and </a:t>
                </a:r>
                <a14:m>
                  <m:oMath xmlns:m="http://schemas.openxmlformats.org/officeDocument/2006/math">
                    <m:r>
                      <m:rPr>
                        <m:sty m:val="p"/>
                      </m:rPr>
                      <a:rPr lang="el-GR" i="0" dirty="0" smtClean="0">
                        <a:latin typeface="Cambria Math" panose="02040503050406030204" pitchFamily="18" charset="0"/>
                      </a:rPr>
                      <m:t>Ω</m:t>
                    </m:r>
                  </m:oMath>
                </a14:m>
                <a:r>
                  <a:rPr lang="el-GR" dirty="0"/>
                  <a:t> </a:t>
                </a:r>
                <a:r>
                  <a:rPr lang="en-GB" dirty="0"/>
                  <a:t>contains the weights.</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D7E15C6A-9D2B-FADE-8FEA-7FA475633ED9}"/>
                  </a:ext>
                </a:extLst>
              </p:cNvPr>
              <p:cNvSpPr>
                <a:spLocks noGrp="1" noRot="1" noChangeAspect="1" noMove="1" noResize="1" noEditPoints="1" noAdjustHandles="1" noChangeArrowheads="1" noChangeShapeType="1" noTextEdit="1"/>
              </p:cNvSpPr>
              <p:nvPr>
                <p:ph idx="1"/>
              </p:nvPr>
            </p:nvSpPr>
            <p:spPr>
              <a:blipFill>
                <a:blip r:embed="rId2"/>
                <a:stretch>
                  <a:fillRect l="-772" t="-1223" r="-15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9C5AA1D-9A15-F40B-498E-94C39E7FEEED}"/>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pic>
        <p:nvPicPr>
          <p:cNvPr id="6" name="Picture 5" descr="Text&#10;&#10;Description automatically generated">
            <a:extLst>
              <a:ext uri="{FF2B5EF4-FFF2-40B4-BE49-F238E27FC236}">
                <a16:creationId xmlns:a16="http://schemas.microsoft.com/office/drawing/2014/main" id="{8CA48513-B9CA-6F70-3FD7-74744338A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2143234"/>
            <a:ext cx="2032000" cy="6604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BA8DC06-836F-0EBF-E649-FF2F74E70410}"/>
                  </a:ext>
                </a:extLst>
              </p14:cNvPr>
              <p14:cNvContentPartPr/>
              <p14:nvPr/>
            </p14:nvContentPartPr>
            <p14:xfrm>
              <a:off x="3891240" y="1708200"/>
              <a:ext cx="3645000" cy="2318040"/>
            </p14:xfrm>
          </p:contentPart>
        </mc:Choice>
        <mc:Fallback xmlns="">
          <p:pic>
            <p:nvPicPr>
              <p:cNvPr id="5" name="Ink 4">
                <a:extLst>
                  <a:ext uri="{FF2B5EF4-FFF2-40B4-BE49-F238E27FC236}">
                    <a16:creationId xmlns:a16="http://schemas.microsoft.com/office/drawing/2014/main" id="{7BA8DC06-836F-0EBF-E649-FF2F74E70410}"/>
                  </a:ext>
                </a:extLst>
              </p:cNvPr>
              <p:cNvPicPr/>
              <p:nvPr/>
            </p:nvPicPr>
            <p:blipFill>
              <a:blip r:embed="rId5"/>
              <a:stretch>
                <a:fillRect/>
              </a:stretch>
            </p:blipFill>
            <p:spPr>
              <a:xfrm>
                <a:off x="3881880" y="1698840"/>
                <a:ext cx="3663720" cy="2336760"/>
              </a:xfrm>
              <a:prstGeom prst="rect">
                <a:avLst/>
              </a:prstGeom>
            </p:spPr>
          </p:pic>
        </mc:Fallback>
      </mc:AlternateContent>
    </p:spTree>
    <p:extLst>
      <p:ext uri="{BB962C8B-B14F-4D97-AF65-F5344CB8AC3E}">
        <p14:creationId xmlns:p14="http://schemas.microsoft.com/office/powerpoint/2010/main" val="1602020428"/>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57048</TotalTime>
  <Words>3773</Words>
  <Application>Microsoft Macintosh PowerPoint</Application>
  <PresentationFormat>On-screen Show (16:10)</PresentationFormat>
  <Paragraphs>332</Paragraphs>
  <Slides>80</Slides>
  <Notes>1</Notes>
  <HiddenSlides>0</HiddenSlides>
  <MMClips>1</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80</vt:i4>
      </vt:variant>
      <vt:variant>
        <vt:lpstr>Custom Shows</vt:lpstr>
      </vt:variant>
      <vt:variant>
        <vt:i4>1</vt:i4>
      </vt:variant>
    </vt:vector>
  </HeadingPairs>
  <TitlesOfParts>
    <vt:vector size="87" baseType="lpstr">
      <vt:lpstr>Arial</vt:lpstr>
      <vt:lpstr>Calibri</vt:lpstr>
      <vt:lpstr>Cambria Math</vt:lpstr>
      <vt:lpstr>Gill Sans MT</vt:lpstr>
      <vt:lpstr>Verdana</vt:lpstr>
      <vt:lpstr>CCSR</vt:lpstr>
      <vt:lpstr>PowerPoint Presentation</vt:lpstr>
      <vt:lpstr>PowerPoint Presentation</vt:lpstr>
      <vt:lpstr>Attention </vt:lpstr>
      <vt:lpstr>Query, key and value</vt:lpstr>
      <vt:lpstr>Self-attention</vt:lpstr>
      <vt:lpstr>Attention (also requires context)</vt:lpstr>
      <vt:lpstr>Selective attention</vt:lpstr>
      <vt:lpstr>Multi-head self-attention </vt:lpstr>
      <vt:lpstr>Standard neural networks</vt:lpstr>
      <vt:lpstr>An self-attention network</vt:lpstr>
      <vt:lpstr>Self-attention</vt:lpstr>
      <vt:lpstr>Computing the weights</vt:lpstr>
      <vt:lpstr>Self-attention for N=3 inputs xn</vt:lpstr>
      <vt:lpstr>Computing attention weights</vt:lpstr>
      <vt:lpstr>Attention Cues in Biology</vt:lpstr>
      <vt:lpstr>Attention Cues in Biology</vt:lpstr>
      <vt:lpstr>Computing attention weights</vt:lpstr>
      <vt:lpstr>Self-attention for N=3 inputs xn</vt:lpstr>
      <vt:lpstr>Self-attention</vt:lpstr>
      <vt:lpstr>Self-attention in matrix form</vt:lpstr>
      <vt:lpstr>Self-attention for N=3 inputs xn</vt:lpstr>
      <vt:lpstr>Self-attention: variables</vt:lpstr>
      <vt:lpstr>Self-attention: scores</vt:lpstr>
      <vt:lpstr> Self-attention: scores + softmax</vt:lpstr>
      <vt:lpstr>Self-attention: matrix form</vt:lpstr>
      <vt:lpstr>Self-attention: matrix form – z variable</vt:lpstr>
      <vt:lpstr>Self-attention: multi heads</vt:lpstr>
      <vt:lpstr>Separate attention heads</vt:lpstr>
      <vt:lpstr>Information from all attention heads</vt:lpstr>
      <vt:lpstr>Self-attention: all in one</vt:lpstr>
      <vt:lpstr>Positional encoding</vt:lpstr>
      <vt:lpstr>Bag of words</vt:lpstr>
      <vt:lpstr>Word2Vec</vt:lpstr>
      <vt:lpstr>Word2Vec - CBOW</vt:lpstr>
      <vt:lpstr>Word2Vec - CBOW</vt:lpstr>
      <vt:lpstr>Word2Vec – Skip-gram</vt:lpstr>
      <vt:lpstr>Word2Vec – Skip-gram</vt:lpstr>
      <vt:lpstr>Positional encoding</vt:lpstr>
      <vt:lpstr>Embedding with positional encoding</vt:lpstr>
      <vt:lpstr>Positional encoding – sinusoidal </vt:lpstr>
      <vt:lpstr>Positional encoding- sinusoidal – the effect of “pos”</vt:lpstr>
      <vt:lpstr>Positional encoding- sinusoidal – the effect of “i”</vt:lpstr>
      <vt:lpstr>Positional encoding- sine/cosine </vt:lpstr>
      <vt:lpstr>Scaled dot product self-attention</vt:lpstr>
      <vt:lpstr>Multi-head attention</vt:lpstr>
      <vt:lpstr>Transformer layers</vt:lpstr>
      <vt:lpstr>Transformer layers</vt:lpstr>
      <vt:lpstr>Transformers in practice </vt:lpstr>
      <vt:lpstr>PowerPoint Presentation</vt:lpstr>
      <vt:lpstr>Tokenisation</vt:lpstr>
      <vt:lpstr>Tokenisation </vt:lpstr>
      <vt:lpstr>Embeddings</vt:lpstr>
      <vt:lpstr>Input embeddings</vt:lpstr>
      <vt:lpstr>Embeddings</vt:lpstr>
      <vt:lpstr>Transformer model</vt:lpstr>
      <vt:lpstr>BERT model</vt:lpstr>
      <vt:lpstr>BERT</vt:lpstr>
      <vt:lpstr>Pre-training</vt:lpstr>
      <vt:lpstr>BERT</vt:lpstr>
      <vt:lpstr>Pre-training – predicting missing words</vt:lpstr>
      <vt:lpstr>Pre-training – predicting adjunct sentences</vt:lpstr>
      <vt:lpstr>Fining tuning</vt:lpstr>
      <vt:lpstr>Fine tuning BERT- examples</vt:lpstr>
      <vt:lpstr>Decoder model example: GPT3</vt:lpstr>
      <vt:lpstr>Language modelling</vt:lpstr>
      <vt:lpstr>Autoregressive model</vt:lpstr>
      <vt:lpstr>Masked self-attention</vt:lpstr>
      <vt:lpstr>The decoder network</vt:lpstr>
      <vt:lpstr>Training GPT-3 type decoder</vt:lpstr>
      <vt:lpstr>The autoregressive language model</vt:lpstr>
      <vt:lpstr>Computation and choosing the output</vt:lpstr>
      <vt:lpstr>GPT-3 – the scale</vt:lpstr>
      <vt:lpstr>Encoder-decoder example- machine translation </vt:lpstr>
      <vt:lpstr>Machine translation </vt:lpstr>
      <vt:lpstr>Encoder-decoder architecture</vt:lpstr>
      <vt:lpstr>Encoder-decoder attention (Cross attention)</vt:lpstr>
      <vt:lpstr>Cross attention</vt:lpstr>
      <vt:lpstr>Masked Generative Transformers</vt:lpstr>
      <vt:lpstr>Acknowledgements</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363</cp:revision>
  <cp:lastPrinted>2018-10-01T18:07:26Z</cp:lastPrinted>
  <dcterms:created xsi:type="dcterms:W3CDTF">2015-10-05T13:27:19Z</dcterms:created>
  <dcterms:modified xsi:type="dcterms:W3CDTF">2023-05-11T10:20:04Z</dcterms:modified>
  <cp:category/>
</cp:coreProperties>
</file>